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57" r:id="rId10"/>
    <p:sldId id="269" r:id="rId11"/>
    <p:sldId id="270" r:id="rId12"/>
    <p:sldId id="260" r:id="rId13"/>
    <p:sldId id="261" r:id="rId14"/>
    <p:sldId id="262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2122"/>
    <a:srgbClr val="FABEC2"/>
    <a:srgbClr val="D82F27"/>
    <a:srgbClr val="3465A4"/>
    <a:srgbClr val="CAD9EE"/>
    <a:srgbClr val="D5DBDC"/>
    <a:srgbClr val="C8EEEA"/>
    <a:srgbClr val="AE283F"/>
    <a:srgbClr val="F1333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Каргашин" userId="34e8b559d54dc8bf" providerId="Windows Live" clId="Web-{515D1F3C-CA8D-4090-B8D1-E5E71AE32164}"/>
    <pc:docChg chg="modSld">
      <pc:chgData name="Дмитрий Каргашин" userId="34e8b559d54dc8bf" providerId="Windows Live" clId="Web-{515D1F3C-CA8D-4090-B8D1-E5E71AE32164}" dt="2018-12-14T22:42:48.210" v="1" actId="1076"/>
      <pc:docMkLst>
        <pc:docMk/>
      </pc:docMkLst>
      <pc:sldChg chg="modSp">
        <pc:chgData name="Дмитрий Каргашин" userId="34e8b559d54dc8bf" providerId="Windows Live" clId="Web-{515D1F3C-CA8D-4090-B8D1-E5E71AE32164}" dt="2018-12-14T22:42:48.210" v="1" actId="1076"/>
        <pc:sldMkLst>
          <pc:docMk/>
          <pc:sldMk cId="3142003625" sldId="257"/>
        </pc:sldMkLst>
        <pc:grpChg chg="mod">
          <ac:chgData name="Дмитрий Каргашин" userId="34e8b559d54dc8bf" providerId="Windows Live" clId="Web-{515D1F3C-CA8D-4090-B8D1-E5E71AE32164}" dt="2018-12-14T22:42:48.210" v="1" actId="1076"/>
          <ac:grpSpMkLst>
            <pc:docMk/>
            <pc:sldMk cId="3142003625" sldId="257"/>
            <ac:grpSpMk id="3" creationId="{E48B6C2F-BED6-453F-9360-EC6FEBAEEB71}"/>
          </ac:grpSpMkLst>
        </pc:grpChg>
      </pc:sldChg>
    </pc:docChg>
  </pc:docChgLst>
  <pc:docChgLst>
    <pc:chgData name="Дмитрий Каргашин" userId="34e8b559d54dc8bf" providerId="Windows Live" clId="Web-{3925B563-2494-4A5B-B792-84F41FF10642}"/>
    <pc:docChg chg="modSld">
      <pc:chgData name="Дмитрий Каргашин" userId="34e8b559d54dc8bf" providerId="Windows Live" clId="Web-{3925B563-2494-4A5B-B792-84F41FF10642}" dt="2018-10-26T21:30:11.702" v="115" actId="1076"/>
      <pc:docMkLst>
        <pc:docMk/>
      </pc:docMkLst>
      <pc:sldChg chg="addSp delSp modSp">
        <pc:chgData name="Дмитрий Каргашин" userId="34e8b559d54dc8bf" providerId="Windows Live" clId="Web-{3925B563-2494-4A5B-B792-84F41FF10642}" dt="2018-10-26T21:30:11.702" v="115" actId="1076"/>
        <pc:sldMkLst>
          <pc:docMk/>
          <pc:sldMk cId="79965407" sldId="260"/>
        </pc:sldMkLst>
        <pc:spChg chg="add del mod">
          <ac:chgData name="Дмитрий Каргашин" userId="34e8b559d54dc8bf" providerId="Windows Live" clId="Web-{3925B563-2494-4A5B-B792-84F41FF10642}" dt="2018-10-26T21:24:41.961" v="12"/>
          <ac:spMkLst>
            <pc:docMk/>
            <pc:sldMk cId="79965407" sldId="260"/>
            <ac:spMk id="6" creationId="{9E6E1B68-72D0-4691-81D1-132952EC8C2B}"/>
          </ac:spMkLst>
        </pc:spChg>
        <pc:spChg chg="add mod">
          <ac:chgData name="Дмитрий Каргашин" userId="34e8b559d54dc8bf" providerId="Windows Live" clId="Web-{3925B563-2494-4A5B-B792-84F41FF10642}" dt="2018-10-26T21:30:05.890" v="113" actId="14100"/>
          <ac:spMkLst>
            <pc:docMk/>
            <pc:sldMk cId="79965407" sldId="260"/>
            <ac:spMk id="7" creationId="{A05B183E-02AE-4EAA-A999-31B643F2EA2B}"/>
          </ac:spMkLst>
        </pc:spChg>
        <pc:spChg chg="add mod">
          <ac:chgData name="Дмитрий Каргашин" userId="34e8b559d54dc8bf" providerId="Windows Live" clId="Web-{3925B563-2494-4A5B-B792-84F41FF10642}" dt="2018-10-26T21:28:48.558" v="100" actId="1076"/>
          <ac:spMkLst>
            <pc:docMk/>
            <pc:sldMk cId="79965407" sldId="260"/>
            <ac:spMk id="8" creationId="{FCC3FDA2-55CF-4F03-843B-7BB074E371C4}"/>
          </ac:spMkLst>
        </pc:spChg>
        <pc:spChg chg="mod">
          <ac:chgData name="Дмитрий Каргашин" userId="34e8b559d54dc8bf" providerId="Windows Live" clId="Web-{3925B563-2494-4A5B-B792-84F41FF10642}" dt="2018-10-26T21:23:03.373" v="3" actId="1076"/>
          <ac:spMkLst>
            <pc:docMk/>
            <pc:sldMk cId="79965407" sldId="260"/>
            <ac:spMk id="9" creationId="{1799AF10-EF9E-4EA8-AD56-3B7E4E77F914}"/>
          </ac:spMkLst>
        </pc:spChg>
        <pc:spChg chg="mod">
          <ac:chgData name="Дмитрий Каргашин" userId="34e8b559d54dc8bf" providerId="Windows Live" clId="Web-{3925B563-2494-4A5B-B792-84F41FF10642}" dt="2018-10-26T21:30:11.702" v="115" actId="1076"/>
          <ac:spMkLst>
            <pc:docMk/>
            <pc:sldMk cId="79965407" sldId="260"/>
            <ac:spMk id="10" creationId="{A2219945-7B67-41CC-8379-D262200C7806}"/>
          </ac:spMkLst>
        </pc:spChg>
        <pc:picChg chg="add mod">
          <ac:chgData name="Дмитрий Каргашин" userId="34e8b559d54dc8bf" providerId="Windows Live" clId="Web-{3925B563-2494-4A5B-B792-84F41FF10642}" dt="2018-10-26T21:25:50.417" v="30" actId="1076"/>
          <ac:picMkLst>
            <pc:docMk/>
            <pc:sldMk cId="79965407" sldId="260"/>
            <ac:picMk id="3" creationId="{68DF3F08-65FD-42FD-9780-6D7EB0F56637}"/>
          </ac:picMkLst>
        </pc:picChg>
      </pc:sldChg>
    </pc:docChg>
  </pc:docChgLst>
  <pc:docChgLst>
    <pc:chgData name="Дмитрий Каргашин" userId="34e8b559d54dc8bf" providerId="Windows Live" clId="Web-{AA8CA116-7502-4E8B-917E-5B6A3B2B2E13}"/>
    <pc:docChg chg="addSld delSld modSld">
      <pc:chgData name="Дмитрий Каргашин" userId="34e8b559d54dc8bf" providerId="Windows Live" clId="Web-{AA8CA116-7502-4E8B-917E-5B6A3B2B2E13}" dt="2018-10-24T15:56:05.507" v="406" actId="20577"/>
      <pc:docMkLst>
        <pc:docMk/>
      </pc:docMkLst>
      <pc:sldChg chg="addSp delSp modSp">
        <pc:chgData name="Дмитрий Каргашин" userId="34e8b559d54dc8bf" providerId="Windows Live" clId="Web-{AA8CA116-7502-4E8B-917E-5B6A3B2B2E13}" dt="2018-10-24T15:49:47.305" v="145" actId="20577"/>
        <pc:sldMkLst>
          <pc:docMk/>
          <pc:sldMk cId="3142003625" sldId="257"/>
        </pc:sldMkLst>
        <pc:spChg chg="add del mod">
          <ac:chgData name="Дмитрий Каргашин" userId="34e8b559d54dc8bf" providerId="Windows Live" clId="Web-{AA8CA116-7502-4E8B-917E-5B6A3B2B2E13}" dt="2018-10-24T15:37:41.809" v="32"/>
          <ac:spMkLst>
            <pc:docMk/>
            <pc:sldMk cId="3142003625" sldId="257"/>
            <ac:spMk id="3" creationId="{367AD124-DC0B-4279-9121-6764AD6281CB}"/>
          </ac:spMkLst>
        </pc:spChg>
        <pc:spChg chg="add del mod">
          <ac:chgData name="Дмитрий Каргашин" userId="34e8b559d54dc8bf" providerId="Windows Live" clId="Web-{AA8CA116-7502-4E8B-917E-5B6A3B2B2E13}" dt="2018-10-24T15:36:07.899" v="19"/>
          <ac:spMkLst>
            <pc:docMk/>
            <pc:sldMk cId="3142003625" sldId="257"/>
            <ac:spMk id="4" creationId="{2512C9BC-281E-4B14-AFF3-F96146EB3948}"/>
          </ac:spMkLst>
        </pc:spChg>
        <pc:spChg chg="add mod">
          <ac:chgData name="Дмитрий Каргашин" userId="34e8b559d54dc8bf" providerId="Windows Live" clId="Web-{AA8CA116-7502-4E8B-917E-5B6A3B2B2E13}" dt="2018-10-24T15:39:53.346" v="71" actId="20577"/>
          <ac:spMkLst>
            <pc:docMk/>
            <pc:sldMk cId="3142003625" sldId="257"/>
            <ac:spMk id="5" creationId="{3C0507CE-4956-4F0E-AB2F-4FED825BC5DA}"/>
          </ac:spMkLst>
        </pc:spChg>
        <pc:spChg chg="mod">
          <ac:chgData name="Дмитрий Каргашин" userId="34e8b559d54dc8bf" providerId="Windows Live" clId="Web-{AA8CA116-7502-4E8B-917E-5B6A3B2B2E13}" dt="2018-10-24T15:49:42.539" v="142" actId="20577"/>
          <ac:spMkLst>
            <pc:docMk/>
            <pc:sldMk cId="3142003625" sldId="257"/>
            <ac:spMk id="14" creationId="{06442C98-9D30-4477-ABED-B0D44B456898}"/>
          </ac:spMkLst>
        </pc:spChg>
        <pc:spChg chg="mod">
          <ac:chgData name="Дмитрий Каргашин" userId="34e8b559d54dc8bf" providerId="Windows Live" clId="Web-{AA8CA116-7502-4E8B-917E-5B6A3B2B2E13}" dt="2018-10-24T15:49:47.305" v="145" actId="20577"/>
          <ac:spMkLst>
            <pc:docMk/>
            <pc:sldMk cId="3142003625" sldId="257"/>
            <ac:spMk id="18" creationId="{25BFDE9E-4A3B-42CD-A443-40236FE22961}"/>
          </ac:spMkLst>
        </pc:spChg>
        <pc:spChg chg="mod">
          <ac:chgData name="Дмитрий Каргашин" userId="34e8b559d54dc8bf" providerId="Windows Live" clId="Web-{AA8CA116-7502-4E8B-917E-5B6A3B2B2E13}" dt="2018-10-24T15:46:02.328" v="126" actId="20577"/>
          <ac:spMkLst>
            <pc:docMk/>
            <pc:sldMk cId="3142003625" sldId="257"/>
            <ac:spMk id="23" creationId="{70FD2D90-5AED-4B7A-B5B2-BA5A25080E52}"/>
          </ac:spMkLst>
        </pc:spChg>
        <pc:spChg chg="mod">
          <ac:chgData name="Дмитрий Каргашин" userId="34e8b559d54dc8bf" providerId="Windows Live" clId="Web-{AA8CA116-7502-4E8B-917E-5B6A3B2B2E13}" dt="2018-10-24T15:44:55.778" v="120" actId="20577"/>
          <ac:spMkLst>
            <pc:docMk/>
            <pc:sldMk cId="3142003625" sldId="257"/>
            <ac:spMk id="24" creationId="{BCCC3344-7011-49A9-9B7B-7683E97F16D3}"/>
          </ac:spMkLst>
        </pc:spChg>
        <pc:spChg chg="add mod">
          <ac:chgData name="Дмитрий Каргашин" userId="34e8b559d54dc8bf" providerId="Windows Live" clId="Web-{AA8CA116-7502-4E8B-917E-5B6A3B2B2E13}" dt="2018-10-24T15:37:24.136" v="29" actId="14100"/>
          <ac:spMkLst>
            <pc:docMk/>
            <pc:sldMk cId="3142003625" sldId="257"/>
            <ac:spMk id="26" creationId="{A7980CF2-0997-4104-BF98-E13A03C91574}"/>
          </ac:spMkLst>
        </pc:spChg>
        <pc:spChg chg="add del">
          <ac:chgData name="Дмитрий Каргашин" userId="34e8b559d54dc8bf" providerId="Windows Live" clId="Web-{AA8CA116-7502-4E8B-917E-5B6A3B2B2E13}" dt="2018-10-24T15:37:48.231" v="34"/>
          <ac:spMkLst>
            <pc:docMk/>
            <pc:sldMk cId="3142003625" sldId="257"/>
            <ac:spMk id="28" creationId="{5228D93D-EA51-4AEA-AFE6-E83728595359}"/>
          </ac:spMkLst>
        </pc:spChg>
        <pc:spChg chg="mod">
          <ac:chgData name="Дмитрий Каргашин" userId="34e8b559d54dc8bf" providerId="Windows Live" clId="Web-{AA8CA116-7502-4E8B-917E-5B6A3B2B2E13}" dt="2018-10-24T15:44:42.746" v="117" actId="20577"/>
          <ac:spMkLst>
            <pc:docMk/>
            <pc:sldMk cId="3142003625" sldId="257"/>
            <ac:spMk id="29" creationId="{5A9E65D8-2685-40D2-A685-B6A6B214EE37}"/>
          </ac:spMkLst>
        </pc:spChg>
        <pc:spChg chg="add mod">
          <ac:chgData name="Дмитрий Каргашин" userId="34e8b559d54dc8bf" providerId="Windows Live" clId="Web-{AA8CA116-7502-4E8B-917E-5B6A3B2B2E13}" dt="2018-10-24T15:38:08.856" v="39"/>
          <ac:spMkLst>
            <pc:docMk/>
            <pc:sldMk cId="3142003625" sldId="257"/>
            <ac:spMk id="30" creationId="{EAD345B9-71CE-428B-A11E-0AF6181BB459}"/>
          </ac:spMkLst>
        </pc:spChg>
        <pc:spChg chg="add mod">
          <ac:chgData name="Дмитрий Каргашин" userId="34e8b559d54dc8bf" providerId="Windows Live" clId="Web-{AA8CA116-7502-4E8B-917E-5B6A3B2B2E13}" dt="2018-10-24T15:40:18.002" v="79" actId="20577"/>
          <ac:spMkLst>
            <pc:docMk/>
            <pc:sldMk cId="3142003625" sldId="257"/>
            <ac:spMk id="31" creationId="{18379450-6F5B-404A-835F-3144C3A41755}"/>
          </ac:spMkLst>
        </pc:spChg>
        <pc:spChg chg="add mod">
          <ac:chgData name="Дмитрий Каргашин" userId="34e8b559d54dc8bf" providerId="Windows Live" clId="Web-{AA8CA116-7502-4E8B-917E-5B6A3B2B2E13}" dt="2018-10-24T15:42:41.898" v="103"/>
          <ac:spMkLst>
            <pc:docMk/>
            <pc:sldMk cId="3142003625" sldId="257"/>
            <ac:spMk id="33" creationId="{A93AD089-9876-4326-8145-04B4E7CFE4C8}"/>
          </ac:spMkLst>
        </pc:spChg>
        <pc:spChg chg="del">
          <ac:chgData name="Дмитрий Каргашин" userId="34e8b559d54dc8bf" providerId="Windows Live" clId="Web-{AA8CA116-7502-4E8B-917E-5B6A3B2B2E13}" dt="2018-10-24T15:33:59.456" v="1"/>
          <ac:spMkLst>
            <pc:docMk/>
            <pc:sldMk cId="3142003625" sldId="257"/>
            <ac:spMk id="34" creationId="{7F285D61-C640-43E3-978B-25AC4AD6357A}"/>
          </ac:spMkLst>
        </pc:spChg>
        <pc:spChg chg="del">
          <ac:chgData name="Дмитрий Каргашин" userId="34e8b559d54dc8bf" providerId="Windows Live" clId="Web-{AA8CA116-7502-4E8B-917E-5B6A3B2B2E13}" dt="2018-10-24T15:33:59.456" v="0"/>
          <ac:spMkLst>
            <pc:docMk/>
            <pc:sldMk cId="3142003625" sldId="257"/>
            <ac:spMk id="35" creationId="{9D28FCCE-883E-4C93-BEC3-4BD0365AB4BF}"/>
          </ac:spMkLst>
        </pc:spChg>
        <pc:spChg chg="add mod">
          <ac:chgData name="Дмитрий Каргашин" userId="34e8b559d54dc8bf" providerId="Windows Live" clId="Web-{AA8CA116-7502-4E8B-917E-5B6A3B2B2E13}" dt="2018-10-24T15:42:12.960" v="98" actId="1076"/>
          <ac:spMkLst>
            <pc:docMk/>
            <pc:sldMk cId="3142003625" sldId="257"/>
            <ac:spMk id="37" creationId="{C4E4CF34-D6C2-4C4F-B9DB-03479AD68849}"/>
          </ac:spMkLst>
        </pc:spChg>
        <pc:spChg chg="mod">
          <ac:chgData name="Дмитрий Каргашин" userId="34e8b559d54dc8bf" providerId="Windows Live" clId="Web-{AA8CA116-7502-4E8B-917E-5B6A3B2B2E13}" dt="2018-10-24T15:47:46.879" v="139"/>
          <ac:spMkLst>
            <pc:docMk/>
            <pc:sldMk cId="3142003625" sldId="257"/>
            <ac:spMk id="38" creationId="{0A8E3485-F3F4-4160-911F-B3E0EB483466}"/>
          </ac:spMkLst>
        </pc:spChg>
        <pc:spChg chg="mod">
          <ac:chgData name="Дмитрий Каргашин" userId="34e8b559d54dc8bf" providerId="Windows Live" clId="Web-{AA8CA116-7502-4E8B-917E-5B6A3B2B2E13}" dt="2018-10-24T15:47:46.894" v="140"/>
          <ac:spMkLst>
            <pc:docMk/>
            <pc:sldMk cId="3142003625" sldId="257"/>
            <ac:spMk id="39" creationId="{C6C22946-E787-4328-983C-2DAD4C64C580}"/>
          </ac:spMkLst>
        </pc:spChg>
        <pc:spChg chg="mod">
          <ac:chgData name="Дмитрий Каргашин" userId="34e8b559d54dc8bf" providerId="Windows Live" clId="Web-{AA8CA116-7502-4E8B-917E-5B6A3B2B2E13}" dt="2018-10-24T15:46:15.656" v="129" actId="20577"/>
          <ac:spMkLst>
            <pc:docMk/>
            <pc:sldMk cId="3142003625" sldId="257"/>
            <ac:spMk id="40" creationId="{3F60D96F-D3D5-4B69-98D7-8985FD1A5C21}"/>
          </ac:spMkLst>
        </pc:spChg>
        <pc:spChg chg="mod">
          <ac:chgData name="Дмитрий Каргашин" userId="34e8b559d54dc8bf" providerId="Windows Live" clId="Web-{AA8CA116-7502-4E8B-917E-5B6A3B2B2E13}" dt="2018-10-24T15:47:59.910" v="141"/>
          <ac:spMkLst>
            <pc:docMk/>
            <pc:sldMk cId="3142003625" sldId="257"/>
            <ac:spMk id="41" creationId="{A4548F38-67C3-4B9A-9908-44B6E852B191}"/>
          </ac:spMkLst>
        </pc:spChg>
        <pc:spChg chg="add mod">
          <ac:chgData name="Дмитрий Каргашин" userId="34e8b559d54dc8bf" providerId="Windows Live" clId="Web-{AA8CA116-7502-4E8B-917E-5B6A3B2B2E13}" dt="2018-10-24T15:43:04.665" v="107" actId="1076"/>
          <ac:spMkLst>
            <pc:docMk/>
            <pc:sldMk cId="3142003625" sldId="257"/>
            <ac:spMk id="42" creationId="{592F61B7-B1CA-4EC9-ADDE-3F4A584DBBFD}"/>
          </ac:spMkLst>
        </pc:spChg>
        <pc:spChg chg="add mod">
          <ac:chgData name="Дмитрий Каргашин" userId="34e8b559d54dc8bf" providerId="Windows Live" clId="Web-{AA8CA116-7502-4E8B-917E-5B6A3B2B2E13}" dt="2018-10-24T15:43:17.149" v="108" actId="20577"/>
          <ac:spMkLst>
            <pc:docMk/>
            <pc:sldMk cId="3142003625" sldId="257"/>
            <ac:spMk id="43" creationId="{8F9CEB96-F42C-4273-87F9-3636DDDF5669}"/>
          </ac:spMkLst>
        </pc:spChg>
      </pc:sldChg>
    </pc:docChg>
  </pc:docChgLst>
  <pc:docChgLst>
    <pc:chgData name="Дмитрий Каргашин" userId="34e8b559d54dc8bf" providerId="Windows Live" clId="Web-{09194F95-E4F3-429B-9CA1-3EACF06687A5}"/>
    <pc:docChg chg="addSld modSld">
      <pc:chgData name="Дмитрий Каргашин" userId="34e8b559d54dc8bf" providerId="Windows Live" clId="Web-{09194F95-E4F3-429B-9CA1-3EACF06687A5}" dt="2018-10-24T15:32:37.406" v="390"/>
      <pc:docMkLst>
        <pc:docMk/>
      </pc:docMkLst>
      <pc:sldChg chg="modSp">
        <pc:chgData name="Дмитрий Каргашин" userId="34e8b559d54dc8bf" providerId="Windows Live" clId="Web-{09194F95-E4F3-429B-9CA1-3EACF06687A5}" dt="2018-10-24T14:59:51.106" v="46" actId="20577"/>
        <pc:sldMkLst>
          <pc:docMk/>
          <pc:sldMk cId="3601082625" sldId="256"/>
        </pc:sldMkLst>
        <pc:spChg chg="mod">
          <ac:chgData name="Дмитрий Каргашин" userId="34e8b559d54dc8bf" providerId="Windows Live" clId="Web-{09194F95-E4F3-429B-9CA1-3EACF06687A5}" dt="2018-10-24T14:59:35.059" v="13" actId="20577"/>
          <ac:spMkLst>
            <pc:docMk/>
            <pc:sldMk cId="3601082625" sldId="256"/>
            <ac:spMk id="2" creationId="{00000000-0000-0000-0000-000000000000}"/>
          </ac:spMkLst>
        </pc:spChg>
        <pc:spChg chg="mod">
          <ac:chgData name="Дмитрий Каргашин" userId="34e8b559d54dc8bf" providerId="Windows Live" clId="Web-{09194F95-E4F3-429B-9CA1-3EACF06687A5}" dt="2018-10-24T14:59:51.106" v="46" actId="20577"/>
          <ac:spMkLst>
            <pc:docMk/>
            <pc:sldMk cId="3601082625" sldId="256"/>
            <ac:spMk id="3" creationId="{00000000-0000-0000-0000-000000000000}"/>
          </ac:spMkLst>
        </pc:spChg>
      </pc:sldChg>
      <pc:sldChg chg="addSp delSp modSp new">
        <pc:chgData name="Дмитрий Каргашин" userId="34e8b559d54dc8bf" providerId="Windows Live" clId="Web-{09194F95-E4F3-429B-9CA1-3EACF06687A5}" dt="2018-10-24T15:30:33.560" v="389"/>
        <pc:sldMkLst>
          <pc:docMk/>
          <pc:sldMk cId="3142003625" sldId="257"/>
        </pc:sldMkLst>
        <pc:spChg chg="mod">
          <ac:chgData name="Дмитрий Каргашин" userId="34e8b559d54dc8bf" providerId="Windows Live" clId="Web-{09194F95-E4F3-429B-9CA1-3EACF06687A5}" dt="2018-10-24T15:01:30.702" v="86" actId="20577"/>
          <ac:spMkLst>
            <pc:docMk/>
            <pc:sldMk cId="3142003625" sldId="257"/>
            <ac:spMk id="2" creationId="{777B81C2-AA16-470F-BFAC-EE575691F05A}"/>
          </ac:spMkLst>
        </pc:spChg>
        <pc:spChg chg="del">
          <ac:chgData name="Дмитрий Каргашин" userId="34e8b559d54dc8bf" providerId="Windows Live" clId="Web-{09194F95-E4F3-429B-9CA1-3EACF06687A5}" dt="2018-10-24T15:01:37.609" v="88"/>
          <ac:spMkLst>
            <pc:docMk/>
            <pc:sldMk cId="3142003625" sldId="257"/>
            <ac:spMk id="3" creationId="{83510352-E1BF-4748-B173-E5E786195B6B}"/>
          </ac:spMkLst>
        </pc:spChg>
        <pc:spChg chg="del mod">
          <ac:chgData name="Дмитрий Каргашин" userId="34e8b559d54dc8bf" providerId="Windows Live" clId="Web-{09194F95-E4F3-429B-9CA1-3EACF06687A5}" dt="2018-10-24T15:02:40.407" v="97"/>
          <ac:spMkLst>
            <pc:docMk/>
            <pc:sldMk cId="3142003625" sldId="257"/>
            <ac:spMk id="4" creationId="{85CB7F49-B824-454C-B59A-3E3916143327}"/>
          </ac:spMkLst>
        </pc:spChg>
        <pc:spChg chg="del">
          <ac:chgData name="Дмитрий Каргашин" userId="34e8b559d54dc8bf" providerId="Windows Live" clId="Web-{09194F95-E4F3-429B-9CA1-3EACF06687A5}" dt="2018-10-24T15:01:40.390" v="89"/>
          <ac:spMkLst>
            <pc:docMk/>
            <pc:sldMk cId="3142003625" sldId="257"/>
            <ac:spMk id="5" creationId="{8E0D835B-47F5-4C1F-BEFF-F9A075D4492E}"/>
          </ac:spMkLst>
        </pc:spChg>
        <pc:spChg chg="del">
          <ac:chgData name="Дмитрий Каргашин" userId="34e8b559d54dc8bf" providerId="Windows Live" clId="Web-{09194F95-E4F3-429B-9CA1-3EACF06687A5}" dt="2018-10-24T15:01:44.312" v="90"/>
          <ac:spMkLst>
            <pc:docMk/>
            <pc:sldMk cId="3142003625" sldId="257"/>
            <ac:spMk id="6" creationId="{2FA4706F-B63E-4669-B246-F8300566C1B9}"/>
          </ac:spMkLst>
        </pc:spChg>
        <pc:spChg chg="add del mod">
          <ac:chgData name="Дмитрий Каргашин" userId="34e8b559d54dc8bf" providerId="Windows Live" clId="Web-{09194F95-E4F3-429B-9CA1-3EACF06687A5}" dt="2018-10-24T15:03:04.346" v="101"/>
          <ac:spMkLst>
            <pc:docMk/>
            <pc:sldMk cId="3142003625" sldId="257"/>
            <ac:spMk id="10" creationId="{53258902-B083-4316-A060-3D5A9D940324}"/>
          </ac:spMkLst>
        </pc:spChg>
        <pc:spChg chg="add mod">
          <ac:chgData name="Дмитрий Каргашин" userId="34e8b559d54dc8bf" providerId="Windows Live" clId="Web-{09194F95-E4F3-429B-9CA1-3EACF06687A5}" dt="2018-10-24T15:30:33.560" v="389"/>
          <ac:spMkLst>
            <pc:docMk/>
            <pc:sldMk cId="3142003625" sldId="257"/>
            <ac:spMk id="11" creationId="{D304B2F1-3062-4802-9E03-FD47CEB05552}"/>
          </ac:spMkLst>
        </pc:spChg>
        <pc:spChg chg="add mod">
          <ac:chgData name="Дмитрий Каргашин" userId="34e8b559d54dc8bf" providerId="Windows Live" clId="Web-{09194F95-E4F3-429B-9CA1-3EACF06687A5}" dt="2018-10-24T15:09:16.402" v="165" actId="1076"/>
          <ac:spMkLst>
            <pc:docMk/>
            <pc:sldMk cId="3142003625" sldId="257"/>
            <ac:spMk id="14" creationId="{06442C98-9D30-4477-ABED-B0D44B456898}"/>
          </ac:spMkLst>
        </pc:spChg>
        <pc:spChg chg="add mod">
          <ac:chgData name="Дмитрий Каргашин" userId="34e8b559d54dc8bf" providerId="Windows Live" clId="Web-{09194F95-E4F3-429B-9CA1-3EACF06687A5}" dt="2018-10-24T15:09:03.714" v="164"/>
          <ac:spMkLst>
            <pc:docMk/>
            <pc:sldMk cId="3142003625" sldId="257"/>
            <ac:spMk id="18" creationId="{25BFDE9E-4A3B-42CD-A443-40236FE22961}"/>
          </ac:spMkLst>
        </pc:spChg>
        <pc:spChg chg="add mod">
          <ac:chgData name="Дмитрий Каргашин" userId="34e8b559d54dc8bf" providerId="Windows Live" clId="Web-{09194F95-E4F3-429B-9CA1-3EACF06687A5}" dt="2018-10-24T15:11:20.999" v="229" actId="1076"/>
          <ac:spMkLst>
            <pc:docMk/>
            <pc:sldMk cId="3142003625" sldId="257"/>
            <ac:spMk id="23" creationId="{70FD2D90-5AED-4B7A-B5B2-BA5A25080E52}"/>
          </ac:spMkLst>
        </pc:spChg>
        <pc:spChg chg="add mod">
          <ac:chgData name="Дмитрий Каргашин" userId="34e8b559d54dc8bf" providerId="Windows Live" clId="Web-{09194F95-E4F3-429B-9CA1-3EACF06687A5}" dt="2018-10-24T15:16:22.663" v="283" actId="1076"/>
          <ac:spMkLst>
            <pc:docMk/>
            <pc:sldMk cId="3142003625" sldId="257"/>
            <ac:spMk id="24" creationId="{BCCC3344-7011-49A9-9B7B-7683E97F16D3}"/>
          </ac:spMkLst>
        </pc:spChg>
        <pc:spChg chg="add mod">
          <ac:chgData name="Дмитрий Каргашин" userId="34e8b559d54dc8bf" providerId="Windows Live" clId="Web-{09194F95-E4F3-429B-9CA1-3EACF06687A5}" dt="2018-10-24T15:16:07.756" v="280" actId="1076"/>
          <ac:spMkLst>
            <pc:docMk/>
            <pc:sldMk cId="3142003625" sldId="257"/>
            <ac:spMk id="29" creationId="{5A9E65D8-2685-40D2-A685-B6A6B214EE37}"/>
          </ac:spMkLst>
        </pc:spChg>
        <pc:spChg chg="add mod">
          <ac:chgData name="Дмитрий Каргашин" userId="34e8b559d54dc8bf" providerId="Windows Live" clId="Web-{09194F95-E4F3-429B-9CA1-3EACF06687A5}" dt="2018-10-24T15:24:54.176" v="354"/>
          <ac:spMkLst>
            <pc:docMk/>
            <pc:sldMk cId="3142003625" sldId="257"/>
            <ac:spMk id="32" creationId="{026B869F-DD35-41C0-8E45-64DF9B21EF4D}"/>
          </ac:spMkLst>
        </pc:spChg>
        <pc:spChg chg="add del mod">
          <ac:chgData name="Дмитрий Каргашин" userId="34e8b559d54dc8bf" providerId="Windows Live" clId="Web-{09194F95-E4F3-429B-9CA1-3EACF06687A5}" dt="2018-10-24T15:29:39.574" v="376"/>
          <ac:spMkLst>
            <pc:docMk/>
            <pc:sldMk cId="3142003625" sldId="257"/>
            <ac:spMk id="33" creationId="{031136F2-9E19-454C-B46E-4250970E966E}"/>
          </ac:spMkLst>
        </pc:spChg>
        <pc:spChg chg="add mod">
          <ac:chgData name="Дмитрий Каргашин" userId="34e8b559d54dc8bf" providerId="Windows Live" clId="Web-{09194F95-E4F3-429B-9CA1-3EACF06687A5}" dt="2018-10-24T15:26:01.240" v="369"/>
          <ac:spMkLst>
            <pc:docMk/>
            <pc:sldMk cId="3142003625" sldId="257"/>
            <ac:spMk id="34" creationId="{7F285D61-C640-43E3-978B-25AC4AD6357A}"/>
          </ac:spMkLst>
        </pc:spChg>
        <pc:spChg chg="add mod">
          <ac:chgData name="Дмитрий Каргашин" userId="34e8b559d54dc8bf" providerId="Windows Live" clId="Web-{09194F95-E4F3-429B-9CA1-3EACF06687A5}" dt="2018-10-24T15:26:01.256" v="370"/>
          <ac:spMkLst>
            <pc:docMk/>
            <pc:sldMk cId="3142003625" sldId="257"/>
            <ac:spMk id="35" creationId="{9D28FCCE-883E-4C93-BEC3-4BD0365AB4BF}"/>
          </ac:spMkLst>
        </pc:spChg>
        <pc:spChg chg="add mod">
          <ac:chgData name="Дмитрий Каргашин" userId="34e8b559d54dc8bf" providerId="Windows Live" clId="Web-{09194F95-E4F3-429B-9CA1-3EACF06687A5}" dt="2018-10-24T15:29:39.918" v="382" actId="14100"/>
          <ac:spMkLst>
            <pc:docMk/>
            <pc:sldMk cId="3142003625" sldId="257"/>
            <ac:spMk id="38" creationId="{0A8E3485-F3F4-4160-911F-B3E0EB483466}"/>
          </ac:spMkLst>
        </pc:spChg>
        <pc:spChg chg="add mod">
          <ac:chgData name="Дмитрий Каргашин" userId="34e8b559d54dc8bf" providerId="Windows Live" clId="Web-{09194F95-E4F3-429B-9CA1-3EACF06687A5}" dt="2018-10-24T15:26:13.990" v="373"/>
          <ac:spMkLst>
            <pc:docMk/>
            <pc:sldMk cId="3142003625" sldId="257"/>
            <ac:spMk id="39" creationId="{C6C22946-E787-4328-983C-2DAD4C64C580}"/>
          </ac:spMkLst>
        </pc:spChg>
        <pc:spChg chg="add mod">
          <ac:chgData name="Дмитрий Каргашин" userId="34e8b559d54dc8bf" providerId="Windows Live" clId="Web-{09194F95-E4F3-429B-9CA1-3EACF06687A5}" dt="2018-10-24T15:18:13.572" v="303" actId="20577"/>
          <ac:spMkLst>
            <pc:docMk/>
            <pc:sldMk cId="3142003625" sldId="257"/>
            <ac:spMk id="40" creationId="{3F60D96F-D3D5-4B69-98D7-8985FD1A5C21}"/>
          </ac:spMkLst>
        </pc:spChg>
        <pc:spChg chg="add mod">
          <ac:chgData name="Дмитрий Каргашин" userId="34e8b559d54dc8bf" providerId="Windows Live" clId="Web-{09194F95-E4F3-429B-9CA1-3EACF06687A5}" dt="2018-10-24T15:29:39.730" v="380" actId="14100"/>
          <ac:spMkLst>
            <pc:docMk/>
            <pc:sldMk cId="3142003625" sldId="257"/>
            <ac:spMk id="41" creationId="{A4548F38-67C3-4B9A-9908-44B6E852B191}"/>
          </ac:spMkLst>
        </pc:spChg>
        <pc:picChg chg="add del mod ord">
          <ac:chgData name="Дмитрий Каргашин" userId="34e8b559d54dc8bf" providerId="Windows Live" clId="Web-{09194F95-E4F3-429B-9CA1-3EACF06687A5}" dt="2018-10-24T15:02:55.533" v="100"/>
          <ac:picMkLst>
            <pc:docMk/>
            <pc:sldMk cId="3142003625" sldId="257"/>
            <ac:picMk id="7" creationId="{3E459BFA-702A-4531-A60C-39D9060983C8}"/>
          </ac:picMkLst>
        </pc:picChg>
        <pc:picChg chg="add del mod">
          <ac:chgData name="Дмитрий Каргашин" userId="34e8b559d54dc8bf" providerId="Windows Live" clId="Web-{09194F95-E4F3-429B-9CA1-3EACF06687A5}" dt="2018-10-24T15:12:11.828" v="234"/>
          <ac:picMkLst>
            <pc:docMk/>
            <pc:sldMk cId="3142003625" sldId="257"/>
            <ac:picMk id="12" creationId="{C18E05E6-12D9-4B50-8229-3577BF9FDF2C}"/>
          </ac:picMkLst>
        </pc:picChg>
        <pc:picChg chg="add mod">
          <ac:chgData name="Дмитрий Каргашин" userId="34e8b559d54dc8bf" providerId="Windows Live" clId="Web-{09194F95-E4F3-429B-9CA1-3EACF06687A5}" dt="2018-10-24T15:21:31.171" v="340"/>
          <ac:picMkLst>
            <pc:docMk/>
            <pc:sldMk cId="3142003625" sldId="257"/>
            <ac:picMk id="16" creationId="{14266B8E-6921-4101-AD3D-7B873807DC4C}"/>
          </ac:picMkLst>
        </pc:picChg>
        <pc:picChg chg="add mod">
          <ac:chgData name="Дмитрий Каргашин" userId="34e8b559d54dc8bf" providerId="Windows Live" clId="Web-{09194F95-E4F3-429B-9CA1-3EACF06687A5}" dt="2018-10-24T15:21:43.749" v="341"/>
          <ac:picMkLst>
            <pc:docMk/>
            <pc:sldMk cId="3142003625" sldId="257"/>
            <ac:picMk id="19" creationId="{5C6462C9-1E4A-43D6-87E3-97153010F892}"/>
          </ac:picMkLst>
        </pc:picChg>
        <pc:picChg chg="add mod">
          <ac:chgData name="Дмитрий Каргашин" userId="34e8b559d54dc8bf" providerId="Windows Live" clId="Web-{09194F95-E4F3-429B-9CA1-3EACF06687A5}" dt="2018-10-24T15:21:43.765" v="342"/>
          <ac:picMkLst>
            <pc:docMk/>
            <pc:sldMk cId="3142003625" sldId="257"/>
            <ac:picMk id="21" creationId="{A0F5B8D1-C8C7-468A-97B6-755FDB232B0E}"/>
          </ac:picMkLst>
        </pc:picChg>
        <pc:picChg chg="add mod">
          <ac:chgData name="Дмитрий Каргашин" userId="34e8b559d54dc8bf" providerId="Windows Live" clId="Web-{09194F95-E4F3-429B-9CA1-3EACF06687A5}" dt="2018-10-24T15:21:14.467" v="339"/>
          <ac:picMkLst>
            <pc:docMk/>
            <pc:sldMk cId="3142003625" sldId="257"/>
            <ac:picMk id="25" creationId="{0B1D8D6B-B8BD-42B9-8959-B2538488BF6C}"/>
          </ac:picMkLst>
        </pc:picChg>
        <pc:picChg chg="add mod">
          <ac:chgData name="Дмитрий Каргашин" userId="34e8b559d54dc8bf" providerId="Windows Live" clId="Web-{09194F95-E4F3-429B-9CA1-3EACF06687A5}" dt="2018-10-24T15:19:51.231" v="334"/>
          <ac:picMkLst>
            <pc:docMk/>
            <pc:sldMk cId="3142003625" sldId="257"/>
            <ac:picMk id="27" creationId="{5D1EA13B-3AAE-4115-BC76-14026CBDCCA2}"/>
          </ac:picMkLst>
        </pc:picChg>
        <pc:picChg chg="add mod">
          <ac:chgData name="Дмитрий Каргашин" userId="34e8b559d54dc8bf" providerId="Windows Live" clId="Web-{09194F95-E4F3-429B-9CA1-3EACF06687A5}" dt="2018-10-24T15:23:48.612" v="345"/>
          <ac:picMkLst>
            <pc:docMk/>
            <pc:sldMk cId="3142003625" sldId="257"/>
            <ac:picMk id="36" creationId="{C8C136BC-3F5D-40A3-8121-F153E9224EA5}"/>
          </ac:picMkLst>
        </pc:picChg>
        <pc:cxnChg chg="add del mod">
          <ac:chgData name="Дмитрий Каргашин" userId="34e8b559d54dc8bf" providerId="Windows Live" clId="Web-{09194F95-E4F3-429B-9CA1-3EACF06687A5}" dt="2018-10-24T15:13:54.971" v="251"/>
          <ac:cxnSpMkLst>
            <pc:docMk/>
            <pc:sldMk cId="3142003625" sldId="257"/>
            <ac:cxnSpMk id="15" creationId="{3966A7A9-694D-462A-8F3F-7B3189189394}"/>
          </ac:cxnSpMkLst>
        </pc:cxnChg>
        <pc:cxnChg chg="add del mod">
          <ac:chgData name="Дмитрий Каргашин" userId="34e8b559d54dc8bf" providerId="Windows Live" clId="Web-{09194F95-E4F3-429B-9CA1-3EACF06687A5}" dt="2018-10-24T15:13:56.909" v="252"/>
          <ac:cxnSpMkLst>
            <pc:docMk/>
            <pc:sldMk cId="3142003625" sldId="257"/>
            <ac:cxnSpMk id="30" creationId="{9799ADED-CE48-4AE6-AF40-ACF7B78B3A8D}"/>
          </ac:cxnSpMkLst>
        </pc:cxnChg>
        <pc:cxnChg chg="add del">
          <ac:chgData name="Дмитрий Каргашин" userId="34e8b559d54dc8bf" providerId="Windows Live" clId="Web-{09194F95-E4F3-429B-9CA1-3EACF06687A5}" dt="2018-10-24T15:14:38.223" v="260"/>
          <ac:cxnSpMkLst>
            <pc:docMk/>
            <pc:sldMk cId="3142003625" sldId="257"/>
            <ac:cxnSpMk id="31" creationId="{59F9F630-B5E8-4AD9-B77D-088ACC44BEE2}"/>
          </ac:cxnSpMkLst>
        </pc:cxnChg>
      </pc:sldChg>
    </pc:docChg>
  </pc:docChgLst>
  <pc:docChgLst>
    <pc:chgData name="Дмитрий Каргашин" userId="34e8b559d54dc8bf" providerId="Windows Live" clId="Web-{D770CD36-60D2-4F07-A75A-AFAD4C5164EC}"/>
    <pc:docChg chg="modSld">
      <pc:chgData name="Дмитрий Каргашин" userId="34e8b559d54dc8bf" providerId="Windows Live" clId="Web-{D770CD36-60D2-4F07-A75A-AFAD4C5164EC}" dt="2018-10-24T17:40:42.803" v="0" actId="1076"/>
      <pc:docMkLst>
        <pc:docMk/>
      </pc:docMkLst>
      <pc:sldChg chg="modSp">
        <pc:chgData name="Дмитрий Каргашин" userId="34e8b559d54dc8bf" providerId="Windows Live" clId="Web-{D770CD36-60D2-4F07-A75A-AFAD4C5164EC}" dt="2018-10-24T17:40:42.803" v="0" actId="1076"/>
        <pc:sldMkLst>
          <pc:docMk/>
          <pc:sldMk cId="3142003625" sldId="257"/>
        </pc:sldMkLst>
        <pc:spChg chg="mod">
          <ac:chgData name="Дмитрий Каргашин" userId="34e8b559d54dc8bf" providerId="Windows Live" clId="Web-{D770CD36-60D2-4F07-A75A-AFAD4C5164EC}" dt="2018-10-24T17:40:42.803" v="0" actId="1076"/>
          <ac:spMkLst>
            <pc:docMk/>
            <pc:sldMk cId="3142003625" sldId="257"/>
            <ac:spMk id="5" creationId="{3C0507CE-4956-4F0E-AB2F-4FED825BC5DA}"/>
          </ac:spMkLst>
        </pc:spChg>
      </pc:sldChg>
    </pc:docChg>
  </pc:docChgLst>
  <pc:docChgLst>
    <pc:chgData name="Дмитрий Каргашин" userId="34e8b559d54dc8bf" providerId="Windows Live" clId="Web-{CFE53F5F-DDBC-43E0-B45E-F12B3F5E3DB9}"/>
    <pc:docChg chg="modSld">
      <pc:chgData name="Дмитрий Каргашин" userId="34e8b559d54dc8bf" providerId="Windows Live" clId="Web-{CFE53F5F-DDBC-43E0-B45E-F12B3F5E3DB9}" dt="2018-10-26T21:22:07.354" v="2"/>
      <pc:docMkLst>
        <pc:docMk/>
      </pc:docMkLst>
      <pc:sldChg chg="addSp delSp modSp">
        <pc:chgData name="Дмитрий Каргашин" userId="34e8b559d54dc8bf" providerId="Windows Live" clId="Web-{CFE53F5F-DDBC-43E0-B45E-F12B3F5E3DB9}" dt="2018-10-26T21:22:07.354" v="2"/>
        <pc:sldMkLst>
          <pc:docMk/>
          <pc:sldMk cId="3601082625" sldId="256"/>
        </pc:sldMkLst>
        <pc:picChg chg="add del mod">
          <ac:chgData name="Дмитрий Каргашин" userId="34e8b559d54dc8bf" providerId="Windows Live" clId="Web-{CFE53F5F-DDBC-43E0-B45E-F12B3F5E3DB9}" dt="2018-10-26T21:22:07.354" v="2"/>
          <ac:picMkLst>
            <pc:docMk/>
            <pc:sldMk cId="3601082625" sldId="256"/>
            <ac:picMk id="4" creationId="{18D6B0A3-F691-4BC2-9462-681D9BFC9A11}"/>
          </ac:picMkLst>
        </pc:picChg>
      </pc:sldChg>
    </pc:docChg>
  </pc:docChgLst>
  <pc:docChgLst>
    <pc:chgData name="Дмитрий Каргашин" userId="34e8b559d54dc8bf" providerId="Windows Live" clId="Web-{481B8A2E-1745-4F92-B3E9-EF1D046B15BA}"/>
    <pc:docChg chg="modSld">
      <pc:chgData name="Дмитрий Каргашин" userId="34e8b559d54dc8bf" providerId="Windows Live" clId="Web-{481B8A2E-1745-4F92-B3E9-EF1D046B15BA}" dt="2018-10-26T22:11:30.242" v="1" actId="1076"/>
      <pc:docMkLst>
        <pc:docMk/>
      </pc:docMkLst>
      <pc:sldChg chg="addSp modSp">
        <pc:chgData name="Дмитрий Каргашин" userId="34e8b559d54dc8bf" providerId="Windows Live" clId="Web-{481B8A2E-1745-4F92-B3E9-EF1D046B15BA}" dt="2018-10-26T22:11:30.242" v="1" actId="1076"/>
        <pc:sldMkLst>
          <pc:docMk/>
          <pc:sldMk cId="1951875106" sldId="261"/>
        </pc:sldMkLst>
        <pc:picChg chg="add mod">
          <ac:chgData name="Дмитрий Каргашин" userId="34e8b559d54dc8bf" providerId="Windows Live" clId="Web-{481B8A2E-1745-4F92-B3E9-EF1D046B15BA}" dt="2018-10-26T22:11:30.242" v="1" actId="1076"/>
          <ac:picMkLst>
            <pc:docMk/>
            <pc:sldMk cId="1951875106" sldId="261"/>
            <ac:picMk id="3" creationId="{23CE88D7-CC20-4B78-A906-AF10CB268BA1}"/>
          </ac:picMkLst>
        </pc:picChg>
      </pc:sldChg>
    </pc:docChg>
  </pc:docChgLst>
  <pc:docChgLst>
    <pc:chgData name="Дмитрий Каргашин" userId="34e8b559d54dc8bf" providerId="LiveId" clId="{28A9C7FF-E3C5-4E9E-85CC-5537ECAAB52F}"/>
    <pc:docChg chg="undo redo custSel addSld delSld modSld modMainMaster">
      <pc:chgData name="Дмитрий Каргашин" userId="34e8b559d54dc8bf" providerId="LiveId" clId="{28A9C7FF-E3C5-4E9E-85CC-5537ECAAB52F}" dt="2018-12-15T18:06:21.520" v="6215" actId="1076"/>
      <pc:docMkLst>
        <pc:docMk/>
      </pc:docMkLst>
      <pc:sldChg chg="modSp modTransition">
        <pc:chgData name="Дмитрий Каргашин" userId="34e8b559d54dc8bf" providerId="LiveId" clId="{28A9C7FF-E3C5-4E9E-85CC-5537ECAAB52F}" dt="2018-12-15T16:10:46.475" v="6203"/>
        <pc:sldMkLst>
          <pc:docMk/>
          <pc:sldMk cId="3601082625" sldId="256"/>
        </pc:sldMkLst>
        <pc:spChg chg="mod">
          <ac:chgData name="Дмитрий Каргашин" userId="34e8b559d54dc8bf" providerId="LiveId" clId="{28A9C7FF-E3C5-4E9E-85CC-5537ECAAB52F}" dt="2018-12-15T11:58:39.583" v="14" actId="20577"/>
          <ac:spMkLst>
            <pc:docMk/>
            <pc:sldMk cId="3601082625" sldId="256"/>
            <ac:spMk id="2" creationId="{00000000-0000-0000-0000-000000000000}"/>
          </ac:spMkLst>
        </pc:spChg>
        <pc:spChg chg="mod">
          <ac:chgData name="Дмитрий Каргашин" userId="34e8b559d54dc8bf" providerId="LiveId" clId="{28A9C7FF-E3C5-4E9E-85CC-5537ECAAB52F}" dt="2018-12-15T11:59:16.708" v="60" actId="20577"/>
          <ac:spMkLst>
            <pc:docMk/>
            <pc:sldMk cId="3601082625" sldId="256"/>
            <ac:spMk id="3" creationId="{00000000-0000-0000-0000-000000000000}"/>
          </ac:spMkLst>
        </pc:spChg>
      </pc:sldChg>
      <pc:sldChg chg="modSp modTransition">
        <pc:chgData name="Дмитрий Каргашин" userId="34e8b559d54dc8bf" providerId="LiveId" clId="{28A9C7FF-E3C5-4E9E-85CC-5537ECAAB52F}" dt="2018-12-15T16:10:46.475" v="6203"/>
        <pc:sldMkLst>
          <pc:docMk/>
          <pc:sldMk cId="3142003625" sldId="257"/>
        </pc:sldMkLst>
        <pc:spChg chg="mod">
          <ac:chgData name="Дмитрий Каргашин" userId="34e8b559d54dc8bf" providerId="LiveId" clId="{28A9C7FF-E3C5-4E9E-85CC-5537ECAAB52F}" dt="2018-12-15T12:55:20.892" v="1916" actId="1076"/>
          <ac:spMkLst>
            <pc:docMk/>
            <pc:sldMk cId="3142003625" sldId="257"/>
            <ac:spMk id="2" creationId="{777B81C2-AA16-470F-BFAC-EE575691F05A}"/>
          </ac:spMkLst>
        </pc:spChg>
      </pc:sldChg>
      <pc:sldChg chg="del">
        <pc:chgData name="Дмитрий Каргашин" userId="34e8b559d54dc8bf" providerId="LiveId" clId="{28A9C7FF-E3C5-4E9E-85CC-5537ECAAB52F}" dt="2018-12-15T12:55:32.965" v="1917" actId="2696"/>
        <pc:sldMkLst>
          <pc:docMk/>
          <pc:sldMk cId="1234905706" sldId="258"/>
        </pc:sldMkLst>
      </pc:sldChg>
      <pc:sldChg chg="del">
        <pc:chgData name="Дмитрий Каргашин" userId="34e8b559d54dc8bf" providerId="LiveId" clId="{28A9C7FF-E3C5-4E9E-85CC-5537ECAAB52F}" dt="2018-12-15T12:55:33.811" v="1918" actId="2696"/>
        <pc:sldMkLst>
          <pc:docMk/>
          <pc:sldMk cId="2420587883" sldId="259"/>
        </pc:sldMkLst>
      </pc:sldChg>
      <pc:sldChg chg="modSp modTransition">
        <pc:chgData name="Дмитрий Каргашин" userId="34e8b559d54dc8bf" providerId="LiveId" clId="{28A9C7FF-E3C5-4E9E-85CC-5537ECAAB52F}" dt="2018-12-15T16:10:46.475" v="6203"/>
        <pc:sldMkLst>
          <pc:docMk/>
          <pc:sldMk cId="79965407" sldId="260"/>
        </pc:sldMkLst>
        <pc:spChg chg="mod">
          <ac:chgData name="Дмитрий Каргашин" userId="34e8b559d54dc8bf" providerId="LiveId" clId="{28A9C7FF-E3C5-4E9E-85CC-5537ECAAB52F}" dt="2018-12-15T14:00:01.755" v="2828" actId="20577"/>
          <ac:spMkLst>
            <pc:docMk/>
            <pc:sldMk cId="79965407" sldId="260"/>
            <ac:spMk id="2" creationId="{59DED8F6-DB7D-44C0-BF76-B27715BD8132}"/>
          </ac:spMkLst>
        </pc:spChg>
      </pc:sldChg>
      <pc:sldChg chg="modSp modTransition">
        <pc:chgData name="Дмитрий Каргашин" userId="34e8b559d54dc8bf" providerId="LiveId" clId="{28A9C7FF-E3C5-4E9E-85CC-5537ECAAB52F}" dt="2018-12-15T16:10:46.475" v="6203"/>
        <pc:sldMkLst>
          <pc:docMk/>
          <pc:sldMk cId="1951875106" sldId="261"/>
        </pc:sldMkLst>
        <pc:spChg chg="mod">
          <ac:chgData name="Дмитрий Каргашин" userId="34e8b559d54dc8bf" providerId="LiveId" clId="{28A9C7FF-E3C5-4E9E-85CC-5537ECAAB52F}" dt="2018-12-15T14:00:29.144" v="2834" actId="20577"/>
          <ac:spMkLst>
            <pc:docMk/>
            <pc:sldMk cId="1951875106" sldId="261"/>
            <ac:spMk id="2" creationId="{C1A16615-22C7-45D4-ACE5-CAC17F581856}"/>
          </ac:spMkLst>
        </pc:spChg>
      </pc:sldChg>
      <pc:sldChg chg="modSp modTransition">
        <pc:chgData name="Дмитрий Каргашин" userId="34e8b559d54dc8bf" providerId="LiveId" clId="{28A9C7FF-E3C5-4E9E-85CC-5537ECAAB52F}" dt="2018-12-15T16:10:46.475" v="6203"/>
        <pc:sldMkLst>
          <pc:docMk/>
          <pc:sldMk cId="3867878492" sldId="262"/>
        </pc:sldMkLst>
        <pc:spChg chg="mod">
          <ac:chgData name="Дмитрий Каргашин" userId="34e8b559d54dc8bf" providerId="LiveId" clId="{28A9C7FF-E3C5-4E9E-85CC-5537ECAAB52F}" dt="2018-12-15T14:01:04.235" v="2888" actId="14100"/>
          <ac:spMkLst>
            <pc:docMk/>
            <pc:sldMk cId="3867878492" sldId="262"/>
            <ac:spMk id="2" creationId="{48B01AE9-8998-432F-93F1-ECEE69A1AA58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5:01.387" v="6204"/>
        <pc:sldMkLst>
          <pc:docMk/>
          <pc:sldMk cId="2629902493" sldId="263"/>
        </pc:sldMkLst>
        <pc:spChg chg="mod">
          <ac:chgData name="Дмитрий Каргашин" userId="34e8b559d54dc8bf" providerId="LiveId" clId="{28A9C7FF-E3C5-4E9E-85CC-5537ECAAB52F}" dt="2018-12-15T12:03:23.108" v="181" actId="20577"/>
          <ac:spMkLst>
            <pc:docMk/>
            <pc:sldMk cId="2629902493" sldId="263"/>
            <ac:spMk id="2" creationId="{7F7B8405-D315-4C7E-BEAA-6114C3B85B62}"/>
          </ac:spMkLst>
        </pc:spChg>
        <pc:spChg chg="mod">
          <ac:chgData name="Дмитрий Каргашин" userId="34e8b559d54dc8bf" providerId="LiveId" clId="{28A9C7FF-E3C5-4E9E-85CC-5537ECAAB52F}" dt="2018-12-15T12:08:00.953" v="348" actId="20577"/>
          <ac:spMkLst>
            <pc:docMk/>
            <pc:sldMk cId="2629902493" sldId="263"/>
            <ac:spMk id="3" creationId="{A92EFC26-21D3-4C62-91D0-11F73A43218E}"/>
          </ac:spMkLst>
        </pc:spChg>
        <pc:spChg chg="del">
          <ac:chgData name="Дмитрий Каргашин" userId="34e8b559d54dc8bf" providerId="LiveId" clId="{28A9C7FF-E3C5-4E9E-85CC-5537ECAAB52F}" dt="2018-12-15T12:02:02.144" v="160" actId="478"/>
          <ac:spMkLst>
            <pc:docMk/>
            <pc:sldMk cId="2629902493" sldId="263"/>
            <ac:spMk id="4" creationId="{9ADE6D52-B606-48D0-8D1D-5B84C4DFCAFC}"/>
          </ac:spMkLst>
        </pc:spChg>
        <pc:picChg chg="add mod">
          <ac:chgData name="Дмитрий Каргашин" userId="34e8b559d54dc8bf" providerId="LiveId" clId="{28A9C7FF-E3C5-4E9E-85CC-5537ECAAB52F}" dt="2018-12-15T12:10:07.387" v="359" actId="1076"/>
          <ac:picMkLst>
            <pc:docMk/>
            <pc:sldMk cId="2629902493" sldId="263"/>
            <ac:picMk id="6" creationId="{84E25756-043B-4D6F-962B-B2858C8F04E3}"/>
          </ac:picMkLst>
        </pc:picChg>
      </pc:sldChg>
      <pc:sldChg chg="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119236677" sldId="264"/>
        </pc:sldMkLst>
        <pc:spChg chg="mod">
          <ac:chgData name="Дмитрий Каргашин" userId="34e8b559d54dc8bf" providerId="LiveId" clId="{28A9C7FF-E3C5-4E9E-85CC-5537ECAAB52F}" dt="2018-12-15T12:15:08.368" v="608" actId="20577"/>
          <ac:spMkLst>
            <pc:docMk/>
            <pc:sldMk cId="1119236677" sldId="264"/>
            <ac:spMk id="2" creationId="{F511799D-BB53-4E71-AAC8-49A193BDEB6D}"/>
          </ac:spMkLst>
        </pc:spChg>
        <pc:spChg chg="mod">
          <ac:chgData name="Дмитрий Каргашин" userId="34e8b559d54dc8bf" providerId="LiveId" clId="{28A9C7FF-E3C5-4E9E-85CC-5537ECAAB52F}" dt="2018-12-15T12:15:55.712" v="710" actId="20577"/>
          <ac:spMkLst>
            <pc:docMk/>
            <pc:sldMk cId="1119236677" sldId="264"/>
            <ac:spMk id="3" creationId="{79A7C6A1-7110-42C5-BBA5-CCA9BF99723D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360900230" sldId="265"/>
        </pc:sldMkLst>
        <pc:spChg chg="mod">
          <ac:chgData name="Дмитрий Каргашин" userId="34e8b559d54dc8bf" providerId="LiveId" clId="{28A9C7FF-E3C5-4E9E-85CC-5537ECAAB52F}" dt="2018-12-15T12:17:21.688" v="720" actId="20577"/>
          <ac:spMkLst>
            <pc:docMk/>
            <pc:sldMk cId="360900230" sldId="265"/>
            <ac:spMk id="2" creationId="{6CDB56A6-DC25-4DF1-890C-D177792C9D03}"/>
          </ac:spMkLst>
        </pc:spChg>
        <pc:spChg chg="mod">
          <ac:chgData name="Дмитрий Каргашин" userId="34e8b559d54dc8bf" providerId="LiveId" clId="{28A9C7FF-E3C5-4E9E-85CC-5537ECAAB52F}" dt="2018-12-15T12:37:33.909" v="1424" actId="14100"/>
          <ac:spMkLst>
            <pc:docMk/>
            <pc:sldMk cId="360900230" sldId="265"/>
            <ac:spMk id="3" creationId="{49794A4D-7317-433C-BD55-EF114A10FFAB}"/>
          </ac:spMkLst>
        </pc:spChg>
        <pc:spChg chg="del">
          <ac:chgData name="Дмитрий Каргашин" userId="34e8b559d54dc8bf" providerId="LiveId" clId="{28A9C7FF-E3C5-4E9E-85CC-5537ECAAB52F}" dt="2018-12-15T12:22:00.748" v="942" actId="478"/>
          <ac:spMkLst>
            <pc:docMk/>
            <pc:sldMk cId="360900230" sldId="265"/>
            <ac:spMk id="4" creationId="{763FB3C1-DFBE-4019-97FD-43444F9200BB}"/>
          </ac:spMkLst>
        </pc:spChg>
        <pc:picChg chg="add mod modCrop">
          <ac:chgData name="Дмитрий Каргашин" userId="34e8b559d54dc8bf" providerId="LiveId" clId="{28A9C7FF-E3C5-4E9E-85CC-5537ECAAB52F}" dt="2018-12-15T12:28:59.409" v="959" actId="1440"/>
          <ac:picMkLst>
            <pc:docMk/>
            <pc:sldMk cId="360900230" sldId="265"/>
            <ac:picMk id="6" creationId="{B74AF454-21D3-4DD5-8B37-50418BE6F7A5}"/>
          </ac:picMkLst>
        </pc:picChg>
      </pc:sldChg>
      <pc:sldChg chg="modSp add del">
        <pc:chgData name="Дмитрий Каргашин" userId="34e8b559d54dc8bf" providerId="LiveId" clId="{28A9C7FF-E3C5-4E9E-85CC-5537ECAAB52F}" dt="2018-12-15T12:14:16.869" v="538" actId="2696"/>
        <pc:sldMkLst>
          <pc:docMk/>
          <pc:sldMk cId="3606322659" sldId="265"/>
        </pc:sldMkLst>
        <pc:spChg chg="mod">
          <ac:chgData name="Дмитрий Каргашин" userId="34e8b559d54dc8bf" providerId="LiveId" clId="{28A9C7FF-E3C5-4E9E-85CC-5537ECAAB52F}" dt="2018-12-15T12:10:39.899" v="374" actId="20577"/>
          <ac:spMkLst>
            <pc:docMk/>
            <pc:sldMk cId="3606322659" sldId="265"/>
            <ac:spMk id="2" creationId="{D1CBAB92-6F7C-4353-A6B5-0E073FD0D719}"/>
          </ac:spMkLst>
        </pc:spChg>
        <pc:spChg chg="mod">
          <ac:chgData name="Дмитрий Каргашин" userId="34e8b559d54dc8bf" providerId="LiveId" clId="{28A9C7FF-E3C5-4E9E-85CC-5537ECAAB52F}" dt="2018-12-15T12:12:13.412" v="478" actId="20577"/>
          <ac:spMkLst>
            <pc:docMk/>
            <pc:sldMk cId="3606322659" sldId="265"/>
            <ac:spMk id="3" creationId="{B64B4126-ED81-4AC5-A700-3D35950AC7F6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693165995" sldId="266"/>
        </pc:sldMkLst>
        <pc:spChg chg="mod">
          <ac:chgData name="Дмитрий Каргашин" userId="34e8b559d54dc8bf" providerId="LiveId" clId="{28A9C7FF-E3C5-4E9E-85CC-5537ECAAB52F}" dt="2018-12-15T12:46:22.365" v="1692" actId="1076"/>
          <ac:spMkLst>
            <pc:docMk/>
            <pc:sldMk cId="1693165995" sldId="266"/>
            <ac:spMk id="2" creationId="{81EC9C22-0782-45E9-A88D-190901451C9C}"/>
          </ac:spMkLst>
        </pc:spChg>
        <pc:spChg chg="mod">
          <ac:chgData name="Дмитрий Каргашин" userId="34e8b559d54dc8bf" providerId="LiveId" clId="{28A9C7FF-E3C5-4E9E-85CC-5537ECAAB52F}" dt="2018-12-15T12:46:29.463" v="1693" actId="1076"/>
          <ac:spMkLst>
            <pc:docMk/>
            <pc:sldMk cId="1693165995" sldId="266"/>
            <ac:spMk id="3" creationId="{7A4F34C5-C57D-423B-98C0-6EBC3798BAB4}"/>
          </ac:spMkLst>
        </pc:spChg>
        <pc:spChg chg="mod">
          <ac:chgData name="Дмитрий Каргашин" userId="34e8b559d54dc8bf" providerId="LiveId" clId="{28A9C7FF-E3C5-4E9E-85CC-5537ECAAB52F}" dt="2018-12-15T12:45:22.870" v="1687" actId="1076"/>
          <ac:spMkLst>
            <pc:docMk/>
            <pc:sldMk cId="1693165995" sldId="266"/>
            <ac:spMk id="4" creationId="{10C6DF6B-F86E-4E4D-AD10-D1CF8894D654}"/>
          </ac:spMkLst>
        </pc:spChg>
        <pc:spChg chg="add del mod">
          <ac:chgData name="Дмитрий Каргашин" userId="34e8b559d54dc8bf" providerId="LiveId" clId="{28A9C7FF-E3C5-4E9E-85CC-5537ECAAB52F}" dt="2018-12-15T12:38:17.104" v="1473" actId="478"/>
          <ac:spMkLst>
            <pc:docMk/>
            <pc:sldMk cId="1693165995" sldId="266"/>
            <ac:spMk id="5" creationId="{02C39081-111D-47DB-893E-E879D2E5AD3B}"/>
          </ac:spMkLst>
        </pc:spChg>
        <pc:spChg chg="add mod">
          <ac:chgData name="Дмитрий Каргашин" userId="34e8b559d54dc8bf" providerId="LiveId" clId="{28A9C7FF-E3C5-4E9E-85CC-5537ECAAB52F}" dt="2018-12-15T12:46:38.119" v="1694" actId="1076"/>
          <ac:spMkLst>
            <pc:docMk/>
            <pc:sldMk cId="1693165995" sldId="266"/>
            <ac:spMk id="6" creationId="{2F4CCCF5-188C-4C6E-9221-4538B831F0CF}"/>
          </ac:spMkLst>
        </pc:spChg>
        <pc:picChg chg="add del mod">
          <ac:chgData name="Дмитрий Каргашин" userId="34e8b559d54dc8bf" providerId="LiveId" clId="{28A9C7FF-E3C5-4E9E-85CC-5537ECAAB52F}" dt="2018-12-15T12:42:09.633" v="1561" actId="478"/>
          <ac:picMkLst>
            <pc:docMk/>
            <pc:sldMk cId="1693165995" sldId="266"/>
            <ac:picMk id="8" creationId="{58D50222-D060-4142-83DC-4245AF72B617}"/>
          </ac:picMkLst>
        </pc:picChg>
        <pc:picChg chg="add mod">
          <ac:chgData name="Дмитрий Каргашин" userId="34e8b559d54dc8bf" providerId="LiveId" clId="{28A9C7FF-E3C5-4E9E-85CC-5537ECAAB52F}" dt="2018-12-15T12:46:29.463" v="1693" actId="1076"/>
          <ac:picMkLst>
            <pc:docMk/>
            <pc:sldMk cId="1693165995" sldId="266"/>
            <ac:picMk id="10" creationId="{8A6ABBA7-2D81-4CD9-B5A5-8160FD3CEAA4}"/>
          </ac:picMkLst>
        </pc:picChg>
        <pc:picChg chg="add mod">
          <ac:chgData name="Дмитрий Каргашин" userId="34e8b559d54dc8bf" providerId="LiveId" clId="{28A9C7FF-E3C5-4E9E-85CC-5537ECAAB52F}" dt="2018-12-15T12:46:38.119" v="1694" actId="1076"/>
          <ac:picMkLst>
            <pc:docMk/>
            <pc:sldMk cId="1693165995" sldId="266"/>
            <ac:picMk id="12" creationId="{144F9F87-2D5A-47FF-87EB-5D1365D1ADF6}"/>
          </ac:picMkLst>
        </pc:picChg>
        <pc:picChg chg="add mod">
          <ac:chgData name="Дмитрий Каргашин" userId="34e8b559d54dc8bf" providerId="LiveId" clId="{28A9C7FF-E3C5-4E9E-85CC-5537ECAAB52F}" dt="2018-12-15T12:45:01.355" v="1683" actId="14100"/>
          <ac:picMkLst>
            <pc:docMk/>
            <pc:sldMk cId="1693165995" sldId="266"/>
            <ac:picMk id="14" creationId="{97485823-9E60-4B78-9228-B26DDFB1218F}"/>
          </ac:picMkLst>
        </pc:picChg>
      </pc:sldChg>
      <pc:sldChg chg="modSp add del">
        <pc:chgData name="Дмитрий Каргашин" userId="34e8b559d54dc8bf" providerId="LiveId" clId="{28A9C7FF-E3C5-4E9E-85CC-5537ECAAB52F}" dt="2018-12-15T12:20:44.626" v="872" actId="2696"/>
        <pc:sldMkLst>
          <pc:docMk/>
          <pc:sldMk cId="3362037874" sldId="266"/>
        </pc:sldMkLst>
        <pc:spChg chg="mod">
          <ac:chgData name="Дмитрий Каргашин" userId="34e8b559d54dc8bf" providerId="LiveId" clId="{28A9C7FF-E3C5-4E9E-85CC-5537ECAAB52F}" dt="2018-12-15T12:17:16.865" v="716" actId="20577"/>
          <ac:spMkLst>
            <pc:docMk/>
            <pc:sldMk cId="3362037874" sldId="266"/>
            <ac:spMk id="2" creationId="{1F9B5E25-F03D-4EA2-90BC-618D65F73FE4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8:06:21.520" v="6215" actId="1076"/>
        <pc:sldMkLst>
          <pc:docMk/>
          <pc:sldMk cId="585771800" sldId="267"/>
        </pc:sldMkLst>
        <pc:spChg chg="mod">
          <ac:chgData name="Дмитрий Каргашин" userId="34e8b559d54dc8bf" providerId="LiveId" clId="{28A9C7FF-E3C5-4E9E-85CC-5537ECAAB52F}" dt="2018-12-15T12:47:30.477" v="1724" actId="20577"/>
          <ac:spMkLst>
            <pc:docMk/>
            <pc:sldMk cId="585771800" sldId="267"/>
            <ac:spMk id="2" creationId="{3D4B4931-D3C7-4976-9D98-5A0DB7F03E48}"/>
          </ac:spMkLst>
        </pc:spChg>
        <pc:spChg chg="del">
          <ac:chgData name="Дмитрий Каргашин" userId="34e8b559d54dc8bf" providerId="LiveId" clId="{28A9C7FF-E3C5-4E9E-85CC-5537ECAAB52F}" dt="2018-12-15T12:47:43.460" v="1725" actId="478"/>
          <ac:spMkLst>
            <pc:docMk/>
            <pc:sldMk cId="585771800" sldId="267"/>
            <ac:spMk id="3" creationId="{9AD3899B-3D53-471E-889B-9A23BF3B5763}"/>
          </ac:spMkLst>
        </pc:spChg>
        <pc:spChg chg="del">
          <ac:chgData name="Дмитрий Каргашин" userId="34e8b559d54dc8bf" providerId="LiveId" clId="{28A9C7FF-E3C5-4E9E-85CC-5537ECAAB52F}" dt="2018-12-15T12:47:45.165" v="1726" actId="478"/>
          <ac:spMkLst>
            <pc:docMk/>
            <pc:sldMk cId="585771800" sldId="267"/>
            <ac:spMk id="4" creationId="{971530BB-0E9E-4CBB-9A91-47000FA210AA}"/>
          </ac:spMkLst>
        </pc:spChg>
        <pc:spChg chg="add del">
          <ac:chgData name="Дмитрий Каргашин" userId="34e8b559d54dc8bf" providerId="LiveId" clId="{28A9C7FF-E3C5-4E9E-85CC-5537ECAAB52F}" dt="2018-12-15T12:47:47.256" v="1728"/>
          <ac:spMkLst>
            <pc:docMk/>
            <pc:sldMk cId="585771800" sldId="267"/>
            <ac:spMk id="5" creationId="{DF5714B1-8FBF-44DA-A161-A13ADB21FA3E}"/>
          </ac:spMkLst>
        </pc:spChg>
        <pc:spChg chg="add">
          <ac:chgData name="Дмитрий Каргашин" userId="34e8b559d54dc8bf" providerId="LiveId" clId="{28A9C7FF-E3C5-4E9E-85CC-5537ECAAB52F}" dt="2018-12-15T12:47:52.890" v="1729"/>
          <ac:spMkLst>
            <pc:docMk/>
            <pc:sldMk cId="585771800" sldId="267"/>
            <ac:spMk id="6" creationId="{3B3706F9-1AFB-47F4-BD0B-D896F5430172}"/>
          </ac:spMkLst>
        </pc:spChg>
        <pc:spChg chg="add mod">
          <ac:chgData name="Дмитрий Каргашин" userId="34e8b559d54dc8bf" providerId="LiveId" clId="{28A9C7FF-E3C5-4E9E-85CC-5537ECAAB52F}" dt="2018-12-15T15:34:48.078" v="4609" actId="1076"/>
          <ac:spMkLst>
            <pc:docMk/>
            <pc:sldMk cId="585771800" sldId="267"/>
            <ac:spMk id="7" creationId="{447588F7-FB43-4397-85C3-9F0918945371}"/>
          </ac:spMkLst>
        </pc:spChg>
        <pc:spChg chg="add">
          <ac:chgData name="Дмитрий Каргашин" userId="34e8b559d54dc8bf" providerId="LiveId" clId="{28A9C7FF-E3C5-4E9E-85CC-5537ECAAB52F}" dt="2018-12-15T12:47:52.890" v="1729"/>
          <ac:spMkLst>
            <pc:docMk/>
            <pc:sldMk cId="585771800" sldId="267"/>
            <ac:spMk id="8" creationId="{BDC8F9E5-E4B4-4BFF-8181-4EE699F780FB}"/>
          </ac:spMkLst>
        </pc:spChg>
        <pc:picChg chg="add del">
          <ac:chgData name="Дмитрий Каргашин" userId="34e8b559d54dc8bf" providerId="LiveId" clId="{28A9C7FF-E3C5-4E9E-85CC-5537ECAAB52F}" dt="2018-12-15T12:47:57.384" v="1730" actId="478"/>
          <ac:picMkLst>
            <pc:docMk/>
            <pc:sldMk cId="585771800" sldId="267"/>
            <ac:picMk id="9" creationId="{86610611-8C24-4C0D-80F7-D4129480DF24}"/>
          </ac:picMkLst>
        </pc:picChg>
        <pc:picChg chg="add del">
          <ac:chgData name="Дмитрий Каргашин" userId="34e8b559d54dc8bf" providerId="LiveId" clId="{28A9C7FF-E3C5-4E9E-85CC-5537ECAAB52F}" dt="2018-12-15T12:47:57.384" v="1730" actId="478"/>
          <ac:picMkLst>
            <pc:docMk/>
            <pc:sldMk cId="585771800" sldId="267"/>
            <ac:picMk id="10" creationId="{97581B6B-2959-4162-ACEC-2F07E9579B1B}"/>
          </ac:picMkLst>
        </pc:picChg>
        <pc:picChg chg="add del">
          <ac:chgData name="Дмитрий Каргашин" userId="34e8b559d54dc8bf" providerId="LiveId" clId="{28A9C7FF-E3C5-4E9E-85CC-5537ECAAB52F}" dt="2018-12-15T12:47:57.384" v="1730" actId="478"/>
          <ac:picMkLst>
            <pc:docMk/>
            <pc:sldMk cId="585771800" sldId="267"/>
            <ac:picMk id="11" creationId="{754EA7D1-7744-4667-B593-BCA6A697FDA4}"/>
          </ac:picMkLst>
        </pc:picChg>
        <pc:picChg chg="add mod">
          <ac:chgData name="Дмитрий Каргашин" userId="34e8b559d54dc8bf" providerId="LiveId" clId="{28A9C7FF-E3C5-4E9E-85CC-5537ECAAB52F}" dt="2018-12-15T12:50:48.964" v="1740" actId="1076"/>
          <ac:picMkLst>
            <pc:docMk/>
            <pc:sldMk cId="585771800" sldId="267"/>
            <ac:picMk id="13" creationId="{E594C02F-CE28-4646-B118-30D02917D764}"/>
          </ac:picMkLst>
        </pc:picChg>
        <pc:picChg chg="add mod">
          <ac:chgData name="Дмитрий Каргашин" userId="34e8b559d54dc8bf" providerId="LiveId" clId="{28A9C7FF-E3C5-4E9E-85CC-5537ECAAB52F}" dt="2018-12-15T12:50:44.584" v="1738" actId="14100"/>
          <ac:picMkLst>
            <pc:docMk/>
            <pc:sldMk cId="585771800" sldId="267"/>
            <ac:picMk id="15" creationId="{30B3D9AD-34F8-491B-A0A2-685E7D484B2F}"/>
          </ac:picMkLst>
        </pc:picChg>
        <pc:picChg chg="add mod">
          <ac:chgData name="Дмитрий Каргашин" userId="34e8b559d54dc8bf" providerId="LiveId" clId="{28A9C7FF-E3C5-4E9E-85CC-5537ECAAB52F}" dt="2018-12-15T18:06:21.520" v="6215" actId="1076"/>
          <ac:picMkLst>
            <pc:docMk/>
            <pc:sldMk cId="585771800" sldId="267"/>
            <ac:picMk id="17" creationId="{83B16623-916A-4BE8-BD40-B1AA2FBEBF9C}"/>
          </ac:picMkLst>
        </pc:picChg>
      </pc:sldChg>
      <pc:sldChg chg="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3279791642" sldId="268"/>
        </pc:sldMkLst>
        <pc:spChg chg="mod">
          <ac:chgData name="Дмитрий Каргашин" userId="34e8b559d54dc8bf" providerId="LiveId" clId="{28A9C7FF-E3C5-4E9E-85CC-5537ECAAB52F}" dt="2018-12-15T12:53:07.838" v="1759" actId="6549"/>
          <ac:spMkLst>
            <pc:docMk/>
            <pc:sldMk cId="3279791642" sldId="268"/>
            <ac:spMk id="2" creationId="{1A33C464-5622-45D8-AA2D-4E8013F3AA7D}"/>
          </ac:spMkLst>
        </pc:spChg>
        <pc:spChg chg="mod">
          <ac:chgData name="Дмитрий Каргашин" userId="34e8b559d54dc8bf" providerId="LiveId" clId="{28A9C7FF-E3C5-4E9E-85CC-5537ECAAB52F}" dt="2018-12-15T15:07:06.306" v="4020" actId="20577"/>
          <ac:spMkLst>
            <pc:docMk/>
            <pc:sldMk cId="3279791642" sldId="268"/>
            <ac:spMk id="3" creationId="{CEB491DB-2B53-4929-80DA-3245D9A93EF3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668470095" sldId="269"/>
        </pc:sldMkLst>
        <pc:spChg chg="mod">
          <ac:chgData name="Дмитрий Каргашин" userId="34e8b559d54dc8bf" providerId="LiveId" clId="{28A9C7FF-E3C5-4E9E-85CC-5537ECAAB52F}" dt="2018-12-15T12:55:45.505" v="1929" actId="20577"/>
          <ac:spMkLst>
            <pc:docMk/>
            <pc:sldMk cId="668470095" sldId="269"/>
            <ac:spMk id="2" creationId="{F05887EE-7267-43C0-8770-F4430E43C7A7}"/>
          </ac:spMkLst>
        </pc:spChg>
        <pc:spChg chg="mod">
          <ac:chgData name="Дмитрий Каргашин" userId="34e8b559d54dc8bf" providerId="LiveId" clId="{28A9C7FF-E3C5-4E9E-85CC-5537ECAAB52F}" dt="2018-12-15T14:30:40.288" v="3703" actId="20577"/>
          <ac:spMkLst>
            <pc:docMk/>
            <pc:sldMk cId="668470095" sldId="269"/>
            <ac:spMk id="3" creationId="{0EBA3D8E-B637-4BD7-A3D0-A9D22921EF78}"/>
          </ac:spMkLst>
        </pc:spChg>
        <pc:picChg chg="add del mod">
          <ac:chgData name="Дмитрий Каргашин" userId="34e8b559d54dc8bf" providerId="LiveId" clId="{28A9C7FF-E3C5-4E9E-85CC-5537ECAAB52F}" dt="2018-12-15T12:59:34.514" v="2016"/>
          <ac:picMkLst>
            <pc:docMk/>
            <pc:sldMk cId="668470095" sldId="269"/>
            <ac:picMk id="5" creationId="{8D74017D-CE47-4B15-94D4-0607F2FF5B3E}"/>
          </ac:picMkLst>
        </pc:picChg>
        <pc:picChg chg="add mod">
          <ac:chgData name="Дмитрий Каргашин" userId="34e8b559d54dc8bf" providerId="LiveId" clId="{28A9C7FF-E3C5-4E9E-85CC-5537ECAAB52F}" dt="2018-12-15T13:03:04.377" v="2062" actId="1076"/>
          <ac:picMkLst>
            <pc:docMk/>
            <pc:sldMk cId="668470095" sldId="269"/>
            <ac:picMk id="7" creationId="{42356795-8056-4A58-BC48-D40A80DF9177}"/>
          </ac:picMkLst>
        </pc:picChg>
        <pc:picChg chg="add mod">
          <ac:chgData name="Дмитрий Каргашин" userId="34e8b559d54dc8bf" providerId="LiveId" clId="{28A9C7FF-E3C5-4E9E-85CC-5537ECAAB52F}" dt="2018-12-15T13:03:00.009" v="2061" actId="1076"/>
          <ac:picMkLst>
            <pc:docMk/>
            <pc:sldMk cId="668470095" sldId="269"/>
            <ac:picMk id="9" creationId="{BDE582AE-EF90-4F85-BF7B-CDA61D43D0F0}"/>
          </ac:picMkLst>
        </pc:picChg>
        <pc:picChg chg="add mod">
          <ac:chgData name="Дмитрий Каргашин" userId="34e8b559d54dc8bf" providerId="LiveId" clId="{28A9C7FF-E3C5-4E9E-85CC-5537ECAAB52F}" dt="2018-12-15T13:02:50.395" v="2055" actId="1076"/>
          <ac:picMkLst>
            <pc:docMk/>
            <pc:sldMk cId="668470095" sldId="269"/>
            <ac:picMk id="11" creationId="{59B9141D-8FCC-43B9-90D8-012E831D242B}"/>
          </ac:picMkLst>
        </pc:picChg>
        <pc:picChg chg="add mod">
          <ac:chgData name="Дмитрий Каргашин" userId="34e8b559d54dc8bf" providerId="LiveId" clId="{28A9C7FF-E3C5-4E9E-85CC-5537ECAAB52F}" dt="2018-12-15T13:02:58.161" v="2060" actId="1076"/>
          <ac:picMkLst>
            <pc:docMk/>
            <pc:sldMk cId="668470095" sldId="269"/>
            <ac:picMk id="13" creationId="{2DB53ECD-E30F-46A8-A35E-27A740B7BAD8}"/>
          </ac:picMkLst>
        </pc:picChg>
        <pc:picChg chg="add mod">
          <ac:chgData name="Дмитрий Каргашин" userId="34e8b559d54dc8bf" providerId="LiveId" clId="{28A9C7FF-E3C5-4E9E-85CC-5537ECAAB52F}" dt="2018-12-15T13:02:54.783" v="2058" actId="1076"/>
          <ac:picMkLst>
            <pc:docMk/>
            <pc:sldMk cId="668470095" sldId="269"/>
            <ac:picMk id="15" creationId="{915C7769-7C12-46F1-B9E9-06F29B8F8FDA}"/>
          </ac:picMkLst>
        </pc:picChg>
      </pc:sldChg>
      <pc:sldChg chg="add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3608717339" sldId="270"/>
        </pc:sldMkLst>
        <pc:spChg chg="mod">
          <ac:chgData name="Дмитрий Каргашин" userId="34e8b559d54dc8bf" providerId="LiveId" clId="{28A9C7FF-E3C5-4E9E-85CC-5537ECAAB52F}" dt="2018-12-15T13:45:11.799" v="2225" actId="20577"/>
          <ac:spMkLst>
            <pc:docMk/>
            <pc:sldMk cId="3608717339" sldId="270"/>
            <ac:spMk id="2" creationId="{E77AC436-FCD9-4FCB-9333-56A56925543B}"/>
          </ac:spMkLst>
        </pc:spChg>
        <pc:spChg chg="mod">
          <ac:chgData name="Дмитрий Каргашин" userId="34e8b559d54dc8bf" providerId="LiveId" clId="{28A9C7FF-E3C5-4E9E-85CC-5537ECAAB52F}" dt="2018-12-15T13:57:29.232" v="2781" actId="14100"/>
          <ac:spMkLst>
            <pc:docMk/>
            <pc:sldMk cId="3608717339" sldId="270"/>
            <ac:spMk id="3" creationId="{567F12C7-816A-467B-BAEE-3C94192C5AFA}"/>
          </ac:spMkLst>
        </pc:spChg>
        <pc:picChg chg="add mod">
          <ac:chgData name="Дмитрий Каргашин" userId="34e8b559d54dc8bf" providerId="LiveId" clId="{28A9C7FF-E3C5-4E9E-85CC-5537ECAAB52F}" dt="2018-12-15T13:59:21.010" v="2798" actId="1076"/>
          <ac:picMkLst>
            <pc:docMk/>
            <pc:sldMk cId="3608717339" sldId="270"/>
            <ac:picMk id="5" creationId="{671E1BE8-5CB5-42A4-83A3-330A4D8E254B}"/>
          </ac:picMkLst>
        </pc:picChg>
        <pc:picChg chg="add mod">
          <ac:chgData name="Дмитрий Каргашин" userId="34e8b559d54dc8bf" providerId="LiveId" clId="{28A9C7FF-E3C5-4E9E-85CC-5537ECAAB52F}" dt="2018-12-15T13:58:58.543" v="2793" actId="1076"/>
          <ac:picMkLst>
            <pc:docMk/>
            <pc:sldMk cId="3608717339" sldId="270"/>
            <ac:picMk id="7" creationId="{69C57F47-F275-4AC6-A6E7-B1C2A839F6D4}"/>
          </ac:picMkLst>
        </pc:picChg>
        <pc:picChg chg="add mod">
          <ac:chgData name="Дмитрий Каргашин" userId="34e8b559d54dc8bf" providerId="LiveId" clId="{28A9C7FF-E3C5-4E9E-85CC-5537ECAAB52F}" dt="2018-12-15T13:59:22.217" v="2799" actId="1076"/>
          <ac:picMkLst>
            <pc:docMk/>
            <pc:sldMk cId="3608717339" sldId="270"/>
            <ac:picMk id="9" creationId="{45875D5C-2347-45B9-A442-F62859086F9B}"/>
          </ac:picMkLst>
        </pc:pic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2401499645" sldId="271"/>
        </pc:sldMkLst>
        <pc:spChg chg="add del mod">
          <ac:chgData name="Дмитрий Каргашин" userId="34e8b559d54dc8bf" providerId="LiveId" clId="{28A9C7FF-E3C5-4E9E-85CC-5537ECAAB52F}" dt="2018-12-15T13:54:16.914" v="2726" actId="478"/>
          <ac:spMkLst>
            <pc:docMk/>
            <pc:sldMk cId="2401499645" sldId="271"/>
            <ac:spMk id="2" creationId="{18026BA7-F963-4367-8197-60E5EA8CA3F4}"/>
          </ac:spMkLst>
        </pc:spChg>
        <pc:spChg chg="mod">
          <ac:chgData name="Дмитрий Каргашин" userId="34e8b559d54dc8bf" providerId="LiveId" clId="{28A9C7FF-E3C5-4E9E-85CC-5537ECAAB52F}" dt="2018-12-15T14:14:03.432" v="3460" actId="20577"/>
          <ac:spMkLst>
            <pc:docMk/>
            <pc:sldMk cId="2401499645" sldId="271"/>
            <ac:spMk id="3" creationId="{2A4DA776-85EA-446C-95F5-A3CE4C617BAE}"/>
          </ac:spMkLst>
        </pc:spChg>
        <pc:spChg chg="del">
          <ac:chgData name="Дмитрий Каргашин" userId="34e8b559d54dc8bf" providerId="LiveId" clId="{28A9C7FF-E3C5-4E9E-85CC-5537ECAAB52F}" dt="2018-12-15T13:54:19.300" v="2727" actId="478"/>
          <ac:spMkLst>
            <pc:docMk/>
            <pc:sldMk cId="2401499645" sldId="271"/>
            <ac:spMk id="4" creationId="{8059377B-D3EB-422E-BC91-2C8EBE0AC0A9}"/>
          </ac:spMkLst>
        </pc:spChg>
        <pc:spChg chg="add del mod">
          <ac:chgData name="Дмитрий Каргашин" userId="34e8b559d54dc8bf" providerId="LiveId" clId="{28A9C7FF-E3C5-4E9E-85CC-5537ECAAB52F}" dt="2018-12-15T13:54:16.914" v="2726" actId="478"/>
          <ac:spMkLst>
            <pc:docMk/>
            <pc:sldMk cId="2401499645" sldId="271"/>
            <ac:spMk id="8" creationId="{1F6E57E6-F7F9-4D86-BB5E-4A9A72AA7557}"/>
          </ac:spMkLst>
        </pc:spChg>
        <pc:picChg chg="add del mod">
          <ac:chgData name="Дмитрий Каргашин" userId="34e8b559d54dc8bf" providerId="LiveId" clId="{28A9C7FF-E3C5-4E9E-85CC-5537ECAAB52F}" dt="2018-12-15T14:25:11.279" v="3643" actId="478"/>
          <ac:picMkLst>
            <pc:docMk/>
            <pc:sldMk cId="2401499645" sldId="271"/>
            <ac:picMk id="6" creationId="{133BB733-CF38-4743-A0EA-1294399C519B}"/>
          </ac:picMkLst>
        </pc:picChg>
        <pc:picChg chg="add mod modCrop">
          <ac:chgData name="Дмитрий Каргашин" userId="34e8b559d54dc8bf" providerId="LiveId" clId="{28A9C7FF-E3C5-4E9E-85CC-5537ECAAB52F}" dt="2018-12-15T14:27:58.440" v="3654" actId="1076"/>
          <ac:picMkLst>
            <pc:docMk/>
            <pc:sldMk cId="2401499645" sldId="271"/>
            <ac:picMk id="10" creationId="{8E35618E-4F29-4081-BCE6-098DD5F840A5}"/>
          </ac:picMkLst>
        </pc:picChg>
      </pc:sldChg>
      <pc:sldChg chg="add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3502439365" sldId="272"/>
        </pc:sldMkLst>
        <pc:spChg chg="mod">
          <ac:chgData name="Дмитрий Каргашин" userId="34e8b559d54dc8bf" providerId="LiveId" clId="{28A9C7FF-E3C5-4E9E-85CC-5537ECAAB52F}" dt="2018-12-15T14:02:56.323" v="2914" actId="20577"/>
          <ac:spMkLst>
            <pc:docMk/>
            <pc:sldMk cId="3502439365" sldId="272"/>
            <ac:spMk id="2" creationId="{5DEB1827-2CEC-4181-AC18-715C59A5A6DB}"/>
          </ac:spMkLst>
        </pc:spChg>
        <pc:spChg chg="mod">
          <ac:chgData name="Дмитрий Каргашин" userId="34e8b559d54dc8bf" providerId="LiveId" clId="{28A9C7FF-E3C5-4E9E-85CC-5537ECAAB52F}" dt="2018-12-15T14:07:35.271" v="3011" actId="1076"/>
          <ac:spMkLst>
            <pc:docMk/>
            <pc:sldMk cId="3502439365" sldId="272"/>
            <ac:spMk id="3" creationId="{565A4B52-BE99-4785-B350-09B53D26A6E2}"/>
          </ac:spMkLst>
        </pc:spChg>
        <pc:spChg chg="mod">
          <ac:chgData name="Дмитрий Каргашин" userId="34e8b559d54dc8bf" providerId="LiveId" clId="{28A9C7FF-E3C5-4E9E-85CC-5537ECAAB52F}" dt="2018-12-15T14:07:35.271" v="3011" actId="1076"/>
          <ac:spMkLst>
            <pc:docMk/>
            <pc:sldMk cId="3502439365" sldId="272"/>
            <ac:spMk id="4" creationId="{47163B3A-423C-48F8-B700-0CAD50CE2E35}"/>
          </ac:spMkLst>
        </pc:spChg>
        <pc:spChg chg="add mod">
          <ac:chgData name="Дмитрий Каргашин" userId="34e8b559d54dc8bf" providerId="LiveId" clId="{28A9C7FF-E3C5-4E9E-85CC-5537ECAAB52F}" dt="2018-12-15T14:07:35.271" v="3011" actId="1076"/>
          <ac:spMkLst>
            <pc:docMk/>
            <pc:sldMk cId="3502439365" sldId="272"/>
            <ac:spMk id="5" creationId="{1FE28592-DA11-415B-958D-2D80B9D19AF7}"/>
          </ac:spMkLst>
        </pc:spChg>
        <pc:picChg chg="add mod">
          <ac:chgData name="Дмитрий Каргашин" userId="34e8b559d54dc8bf" providerId="LiveId" clId="{28A9C7FF-E3C5-4E9E-85CC-5537ECAAB52F}" dt="2018-12-15T14:07:35.271" v="3011" actId="1076"/>
          <ac:picMkLst>
            <pc:docMk/>
            <pc:sldMk cId="3502439365" sldId="272"/>
            <ac:picMk id="6" creationId="{431CE110-B358-48BC-A41B-E4BD4773FF79}"/>
          </ac:picMkLst>
        </pc:picChg>
        <pc:picChg chg="add mod">
          <ac:chgData name="Дмитрий Каргашин" userId="34e8b559d54dc8bf" providerId="LiveId" clId="{28A9C7FF-E3C5-4E9E-85CC-5537ECAAB52F}" dt="2018-12-15T14:07:35.271" v="3011" actId="1076"/>
          <ac:picMkLst>
            <pc:docMk/>
            <pc:sldMk cId="3502439365" sldId="272"/>
            <ac:picMk id="8" creationId="{23AB001C-E9BC-475D-8100-98A2809DB686}"/>
          </ac:picMkLst>
        </pc:picChg>
        <pc:picChg chg="add mod">
          <ac:chgData name="Дмитрий Каргашин" userId="34e8b559d54dc8bf" providerId="LiveId" clId="{28A9C7FF-E3C5-4E9E-85CC-5537ECAAB52F}" dt="2018-12-15T14:07:35.271" v="3011" actId="1076"/>
          <ac:picMkLst>
            <pc:docMk/>
            <pc:sldMk cId="3502439365" sldId="272"/>
            <ac:picMk id="9" creationId="{01796E8C-FC41-40F6-9A04-B5B75775FD04}"/>
          </ac:picMkLst>
        </pc:picChg>
      </pc:sldChg>
      <pc:sldChg chg="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632636937" sldId="273"/>
        </pc:sldMkLst>
        <pc:spChg chg="mod">
          <ac:chgData name="Дмитрий Каргашин" userId="34e8b559d54dc8bf" providerId="LiveId" clId="{28A9C7FF-E3C5-4E9E-85CC-5537ECAAB52F}" dt="2018-12-15T14:10:13.906" v="3019" actId="20577"/>
          <ac:spMkLst>
            <pc:docMk/>
            <pc:sldMk cId="1632636937" sldId="273"/>
            <ac:spMk id="2" creationId="{02D8C17A-D967-4183-8803-8F9017B60E34}"/>
          </ac:spMkLst>
        </pc:spChg>
        <pc:spChg chg="mod">
          <ac:chgData name="Дмитрий Каргашин" userId="34e8b559d54dc8bf" providerId="LiveId" clId="{28A9C7FF-E3C5-4E9E-85CC-5537ECAAB52F}" dt="2018-12-15T14:10:49.472" v="3101" actId="20577"/>
          <ac:spMkLst>
            <pc:docMk/>
            <pc:sldMk cId="1632636937" sldId="273"/>
            <ac:spMk id="3" creationId="{5A069DAD-A7EA-4AA7-B462-3FC64B099CD6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3411488662" sldId="274"/>
        </pc:sldMkLst>
        <pc:spChg chg="mod">
          <ac:chgData name="Дмитрий Каргашин" userId="34e8b559d54dc8bf" providerId="LiveId" clId="{28A9C7FF-E3C5-4E9E-85CC-5537ECAAB52F}" dt="2018-12-15T14:11:10.375" v="3112" actId="20577"/>
          <ac:spMkLst>
            <pc:docMk/>
            <pc:sldMk cId="3411488662" sldId="274"/>
            <ac:spMk id="2" creationId="{5A056382-ACF5-4563-8D0F-70C660D1F415}"/>
          </ac:spMkLst>
        </pc:spChg>
        <pc:spChg chg="mod">
          <ac:chgData name="Дмитрий Каргашин" userId="34e8b559d54dc8bf" providerId="LiveId" clId="{28A9C7FF-E3C5-4E9E-85CC-5537ECAAB52F}" dt="2018-12-15T14:16:04.108" v="3635" actId="20577"/>
          <ac:spMkLst>
            <pc:docMk/>
            <pc:sldMk cId="3411488662" sldId="274"/>
            <ac:spMk id="3" creationId="{3FED24E0-6655-4C66-9A88-11E66556FF08}"/>
          </ac:spMkLst>
        </pc:spChg>
        <pc:spChg chg="del">
          <ac:chgData name="Дмитрий Каргашин" userId="34e8b559d54dc8bf" providerId="LiveId" clId="{28A9C7FF-E3C5-4E9E-85CC-5537ECAAB52F}" dt="2018-12-15T14:23:05.040" v="3637" actId="478"/>
          <ac:spMkLst>
            <pc:docMk/>
            <pc:sldMk cId="3411488662" sldId="274"/>
            <ac:spMk id="4" creationId="{F967901B-F7BC-4A70-8963-8A38E729E8C1}"/>
          </ac:spMkLst>
        </pc:spChg>
        <pc:picChg chg="add mod modCrop">
          <ac:chgData name="Дмитрий Каргашин" userId="34e8b559d54dc8bf" providerId="LiveId" clId="{28A9C7FF-E3C5-4E9E-85CC-5537ECAAB52F}" dt="2018-12-15T14:23:33.433" v="3642" actId="1076"/>
          <ac:picMkLst>
            <pc:docMk/>
            <pc:sldMk cId="3411488662" sldId="274"/>
            <ac:picMk id="6" creationId="{2A04C00A-B5DF-4833-9EFE-2BAF1503576D}"/>
          </ac:picMkLst>
        </pc:pic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2232984953" sldId="275"/>
        </pc:sldMkLst>
        <pc:spChg chg="mod">
          <ac:chgData name="Дмитрий Каргашин" userId="34e8b559d54dc8bf" providerId="LiveId" clId="{28A9C7FF-E3C5-4E9E-85CC-5537ECAAB52F}" dt="2018-12-15T14:28:37.484" v="3673" actId="20577"/>
          <ac:spMkLst>
            <pc:docMk/>
            <pc:sldMk cId="2232984953" sldId="275"/>
            <ac:spMk id="2" creationId="{80795E05-7C36-40BD-B80E-E65B7F2009C3}"/>
          </ac:spMkLst>
        </pc:spChg>
        <pc:spChg chg="add del mod">
          <ac:chgData name="Дмитрий Каргашин" userId="34e8b559d54dc8bf" providerId="LiveId" clId="{28A9C7FF-E3C5-4E9E-85CC-5537ECAAB52F}" dt="2018-12-15T14:40:04.070" v="3874" actId="27636"/>
          <ac:spMkLst>
            <pc:docMk/>
            <pc:sldMk cId="2232984953" sldId="275"/>
            <ac:spMk id="3" creationId="{4EAC6919-BDED-4A43-BC41-F4A7B642E22A}"/>
          </ac:spMkLst>
        </pc:spChg>
        <pc:spChg chg="del">
          <ac:chgData name="Дмитрий Каргашин" userId="34e8b559d54dc8bf" providerId="LiveId" clId="{28A9C7FF-E3C5-4E9E-85CC-5537ECAAB52F}" dt="2018-12-15T14:29:02.943" v="3674" actId="478"/>
          <ac:spMkLst>
            <pc:docMk/>
            <pc:sldMk cId="2232984953" sldId="275"/>
            <ac:spMk id="4" creationId="{B2946824-5908-4B03-ABC1-CEA59A83530C}"/>
          </ac:spMkLst>
        </pc:spChg>
        <pc:spChg chg="add del">
          <ac:chgData name="Дмитрий Каргашин" userId="34e8b559d54dc8bf" providerId="LiveId" clId="{28A9C7FF-E3C5-4E9E-85CC-5537ECAAB52F}" dt="2018-12-15T14:33:26.163" v="3794"/>
          <ac:spMkLst>
            <pc:docMk/>
            <pc:sldMk cId="2232984953" sldId="275"/>
            <ac:spMk id="7" creationId="{D8A09F9D-A984-4469-B367-183F2C25731F}"/>
          </ac:spMkLst>
        </pc:spChg>
        <pc:picChg chg="add del mod">
          <ac:chgData name="Дмитрий Каргашин" userId="34e8b559d54dc8bf" providerId="LiveId" clId="{28A9C7FF-E3C5-4E9E-85CC-5537ECAAB52F}" dt="2018-12-15T14:29:25.670" v="3678"/>
          <ac:picMkLst>
            <pc:docMk/>
            <pc:sldMk cId="2232984953" sldId="275"/>
            <ac:picMk id="6" creationId="{251F1456-D6C6-43BF-8C74-DDC81F88159F}"/>
          </ac:picMkLst>
        </pc:picChg>
        <pc:picChg chg="add del mod modCrop">
          <ac:chgData name="Дмитрий Каргашин" userId="34e8b559d54dc8bf" providerId="LiveId" clId="{28A9C7FF-E3C5-4E9E-85CC-5537ECAAB52F}" dt="2018-12-15T14:34:56.049" v="3806" actId="478"/>
          <ac:picMkLst>
            <pc:docMk/>
            <pc:sldMk cId="2232984953" sldId="275"/>
            <ac:picMk id="9" creationId="{A2255CA8-4820-4B1A-9542-A4D6BF7633C1}"/>
          </ac:picMkLst>
        </pc:picChg>
        <pc:picChg chg="add mod">
          <ac:chgData name="Дмитрий Каргашин" userId="34e8b559d54dc8bf" providerId="LiveId" clId="{28A9C7FF-E3C5-4E9E-85CC-5537ECAAB52F}" dt="2018-12-15T14:38:54.869" v="3835" actId="1076"/>
          <ac:picMkLst>
            <pc:docMk/>
            <pc:sldMk cId="2232984953" sldId="275"/>
            <ac:picMk id="11" creationId="{150BFF2B-D042-46AC-B68C-C7C7861EB807}"/>
          </ac:picMkLst>
        </pc:picChg>
        <pc:picChg chg="add mod modCrop">
          <ac:chgData name="Дмитрий Каргашин" userId="34e8b559d54dc8bf" providerId="LiveId" clId="{28A9C7FF-E3C5-4E9E-85CC-5537ECAAB52F}" dt="2018-12-15T14:39:13.381" v="3846" actId="1076"/>
          <ac:picMkLst>
            <pc:docMk/>
            <pc:sldMk cId="2232984953" sldId="275"/>
            <ac:picMk id="13" creationId="{2DB88C38-CC20-45CE-A723-BD8CFD4E3D6F}"/>
          </ac:picMkLst>
        </pc:picChg>
        <pc:picChg chg="add mod">
          <ac:chgData name="Дмитрий Каргашин" userId="34e8b559d54dc8bf" providerId="LiveId" clId="{28A9C7FF-E3C5-4E9E-85CC-5537ECAAB52F}" dt="2018-12-15T14:39:00.817" v="3838" actId="1076"/>
          <ac:picMkLst>
            <pc:docMk/>
            <pc:sldMk cId="2232984953" sldId="275"/>
            <ac:picMk id="15" creationId="{255BDB1A-6618-4A9D-BDE5-B635C0445A8E}"/>
          </ac:picMkLst>
        </pc:picChg>
        <pc:picChg chg="add mod">
          <ac:chgData name="Дмитрий Каргашин" userId="34e8b559d54dc8bf" providerId="LiveId" clId="{28A9C7FF-E3C5-4E9E-85CC-5537ECAAB52F}" dt="2018-12-15T14:39:14.887" v="3847" actId="1076"/>
          <ac:picMkLst>
            <pc:docMk/>
            <pc:sldMk cId="2232984953" sldId="275"/>
            <ac:picMk id="17" creationId="{224A7ABA-FB38-490C-B291-35E2ABCC02DC}"/>
          </ac:picMkLst>
        </pc:picChg>
        <pc:picChg chg="add mod">
          <ac:chgData name="Дмитрий Каргашин" userId="34e8b559d54dc8bf" providerId="LiveId" clId="{28A9C7FF-E3C5-4E9E-85CC-5537ECAAB52F}" dt="2018-12-15T14:39:49.903" v="3852" actId="688"/>
          <ac:picMkLst>
            <pc:docMk/>
            <pc:sldMk cId="2232984953" sldId="275"/>
            <ac:picMk id="19" creationId="{95991FD3-FF94-4B5D-BFB5-9FE65D63EF42}"/>
          </ac:picMkLst>
        </pc:picChg>
      </pc:sldChg>
      <pc:sldChg chg="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136182067" sldId="276"/>
        </pc:sldMkLst>
        <pc:spChg chg="mod">
          <ac:chgData name="Дмитрий Каргашин" userId="34e8b559d54dc8bf" providerId="LiveId" clId="{28A9C7FF-E3C5-4E9E-85CC-5537ECAAB52F}" dt="2018-12-15T14:48:36.081" v="3880" actId="20577"/>
          <ac:spMkLst>
            <pc:docMk/>
            <pc:sldMk cId="1136182067" sldId="276"/>
            <ac:spMk id="2" creationId="{A26D2538-7B45-425F-80A7-D0E2E660B23D}"/>
          </ac:spMkLst>
        </pc:spChg>
        <pc:spChg chg="mod">
          <ac:chgData name="Дмитрий Каргашин" userId="34e8b559d54dc8bf" providerId="LiveId" clId="{28A9C7FF-E3C5-4E9E-85CC-5537ECAAB52F}" dt="2018-12-15T15:07:40.942" v="4097" actId="20577"/>
          <ac:spMkLst>
            <pc:docMk/>
            <pc:sldMk cId="1136182067" sldId="276"/>
            <ac:spMk id="3" creationId="{68878C41-69C4-4374-953B-DDD96C9C5C7D}"/>
          </ac:spMkLst>
        </pc:sp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415181625" sldId="277"/>
        </pc:sldMkLst>
        <pc:spChg chg="mod">
          <ac:chgData name="Дмитрий Каргашин" userId="34e8b559d54dc8bf" providerId="LiveId" clId="{28A9C7FF-E3C5-4E9E-85CC-5537ECAAB52F}" dt="2018-12-15T15:07:49.450" v="4104" actId="20577"/>
          <ac:spMkLst>
            <pc:docMk/>
            <pc:sldMk cId="1415181625" sldId="277"/>
            <ac:spMk id="2" creationId="{2C2A2B9E-2F1F-45F3-AF70-C11FDA31714E}"/>
          </ac:spMkLst>
        </pc:spChg>
        <pc:spChg chg="mod">
          <ac:chgData name="Дмитрий Каргашин" userId="34e8b559d54dc8bf" providerId="LiveId" clId="{28A9C7FF-E3C5-4E9E-85CC-5537ECAAB52F}" dt="2018-12-15T15:11:33.005" v="4443" actId="20577"/>
          <ac:spMkLst>
            <pc:docMk/>
            <pc:sldMk cId="1415181625" sldId="277"/>
            <ac:spMk id="3" creationId="{06191EE9-EDAE-4BD8-8DD3-1A9AA6B65956}"/>
          </ac:spMkLst>
        </pc:spChg>
        <pc:spChg chg="del">
          <ac:chgData name="Дмитрий Каргашин" userId="34e8b559d54dc8bf" providerId="LiveId" clId="{28A9C7FF-E3C5-4E9E-85CC-5537ECAAB52F}" dt="2018-12-15T15:22:39.702" v="4448" actId="478"/>
          <ac:spMkLst>
            <pc:docMk/>
            <pc:sldMk cId="1415181625" sldId="277"/>
            <ac:spMk id="4" creationId="{1532DD9F-6D46-48C7-A663-3388B4D910F8}"/>
          </ac:spMkLst>
        </pc:spChg>
        <pc:picChg chg="add del mod">
          <ac:chgData name="Дмитрий Каргашин" userId="34e8b559d54dc8bf" providerId="LiveId" clId="{28A9C7FF-E3C5-4E9E-85CC-5537ECAAB52F}" dt="2018-12-15T15:22:02.166" v="4445" actId="478"/>
          <ac:picMkLst>
            <pc:docMk/>
            <pc:sldMk cId="1415181625" sldId="277"/>
            <ac:picMk id="6" creationId="{ED77F51B-4514-4A93-AACC-61AC1A2BA5F5}"/>
          </ac:picMkLst>
        </pc:picChg>
        <pc:picChg chg="add mod">
          <ac:chgData name="Дмитрий Каргашин" userId="34e8b559d54dc8bf" providerId="LiveId" clId="{28A9C7FF-E3C5-4E9E-85CC-5537ECAAB52F}" dt="2018-12-15T15:23:02.781" v="4455" actId="1440"/>
          <ac:picMkLst>
            <pc:docMk/>
            <pc:sldMk cId="1415181625" sldId="277"/>
            <ac:picMk id="8" creationId="{0B59F496-074F-4BDE-9547-A98F479C3510}"/>
          </ac:picMkLst>
        </pc:picChg>
      </pc:sldChg>
      <pc:sldChg chg="add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421264667" sldId="278"/>
        </pc:sldMkLst>
        <pc:spChg chg="mod">
          <ac:chgData name="Дмитрий Каргашин" userId="34e8b559d54dc8bf" providerId="LiveId" clId="{28A9C7FF-E3C5-4E9E-85CC-5537ECAAB52F}" dt="2018-12-15T15:23:20.086" v="4470" actId="20577"/>
          <ac:spMkLst>
            <pc:docMk/>
            <pc:sldMk cId="421264667" sldId="278"/>
            <ac:spMk id="2" creationId="{71F7F2D9-73FF-499A-9633-F62AA4FCBBE0}"/>
          </ac:spMkLst>
        </pc:spChg>
        <pc:spChg chg="mod">
          <ac:chgData name="Дмитрий Каргашин" userId="34e8b559d54dc8bf" providerId="LiveId" clId="{28A9C7FF-E3C5-4E9E-85CC-5537ECAAB52F}" dt="2018-12-15T15:31:10.439" v="4603" actId="20577"/>
          <ac:spMkLst>
            <pc:docMk/>
            <pc:sldMk cId="421264667" sldId="278"/>
            <ac:spMk id="3" creationId="{D486B80A-B8F1-44BD-A97F-5671AB3036A7}"/>
          </ac:spMkLst>
        </pc:spChg>
        <pc:picChg chg="add mod">
          <ac:chgData name="Дмитрий Каргашин" userId="34e8b559d54dc8bf" providerId="LiveId" clId="{28A9C7FF-E3C5-4E9E-85CC-5537ECAAB52F}" dt="2018-12-15T15:29:07.320" v="4579" actId="1076"/>
          <ac:picMkLst>
            <pc:docMk/>
            <pc:sldMk cId="421264667" sldId="278"/>
            <ac:picMk id="5" creationId="{C5B23691-9201-4CF5-9CF0-763803DFFAED}"/>
          </ac:picMkLst>
        </pc:picChg>
        <pc:picChg chg="add mod">
          <ac:chgData name="Дмитрий Каргашин" userId="34e8b559d54dc8bf" providerId="LiveId" clId="{28A9C7FF-E3C5-4E9E-85CC-5537ECAAB52F}" dt="2018-12-15T15:29:47.635" v="4590" actId="1076"/>
          <ac:picMkLst>
            <pc:docMk/>
            <pc:sldMk cId="421264667" sldId="278"/>
            <ac:picMk id="7" creationId="{67E12A15-F024-441C-94A1-1B6083D0164E}"/>
          </ac:picMkLst>
        </pc:picChg>
        <pc:picChg chg="add mod">
          <ac:chgData name="Дмитрий Каргашин" userId="34e8b559d54dc8bf" providerId="LiveId" clId="{28A9C7FF-E3C5-4E9E-85CC-5537ECAAB52F}" dt="2018-12-15T15:29:11.806" v="4581" actId="1076"/>
          <ac:picMkLst>
            <pc:docMk/>
            <pc:sldMk cId="421264667" sldId="278"/>
            <ac:picMk id="9" creationId="{078F39F3-CBBD-4C6F-B232-8E1F72271CDB}"/>
          </ac:picMkLst>
        </pc:picChg>
        <pc:picChg chg="add mod">
          <ac:chgData name="Дмитрий Каргашин" userId="34e8b559d54dc8bf" providerId="LiveId" clId="{28A9C7FF-E3C5-4E9E-85CC-5537ECAAB52F}" dt="2018-12-15T15:29:41.232" v="4585" actId="688"/>
          <ac:picMkLst>
            <pc:docMk/>
            <pc:sldMk cId="421264667" sldId="278"/>
            <ac:picMk id="11" creationId="{7A874A27-6EB2-4211-A140-009E1F5B0F38}"/>
          </ac:picMkLst>
        </pc:picChg>
        <pc:picChg chg="add mod">
          <ac:chgData name="Дмитрий Каргашин" userId="34e8b559d54dc8bf" providerId="LiveId" clId="{28A9C7FF-E3C5-4E9E-85CC-5537ECAAB52F}" dt="2018-12-15T15:31:43.434" v="4607" actId="1076"/>
          <ac:picMkLst>
            <pc:docMk/>
            <pc:sldMk cId="421264667" sldId="278"/>
            <ac:picMk id="13" creationId="{21D77047-E1EC-4B1D-89A7-5F6AB905E467}"/>
          </ac:picMkLst>
        </pc:picChg>
      </pc:sldChg>
      <pc:sldChg chg="modSp add del">
        <pc:chgData name="Дмитрий Каргашин" userId="34e8b559d54dc8bf" providerId="LiveId" clId="{28A9C7FF-E3C5-4E9E-85CC-5537ECAAB52F}" dt="2018-12-15T15:37:58.774" v="4677" actId="2696"/>
        <pc:sldMkLst>
          <pc:docMk/>
          <pc:sldMk cId="774575545" sldId="279"/>
        </pc:sldMkLst>
        <pc:spChg chg="mod">
          <ac:chgData name="Дмитрий Каргашин" userId="34e8b559d54dc8bf" providerId="LiveId" clId="{28A9C7FF-E3C5-4E9E-85CC-5537ECAAB52F}" dt="2018-12-15T15:37:18.091" v="4676" actId="20577"/>
          <ac:spMkLst>
            <pc:docMk/>
            <pc:sldMk cId="774575545" sldId="279"/>
            <ac:spMk id="2" creationId="{A0599EEC-C505-4EA9-A49C-B999C6AEA96D}"/>
          </ac:spMkLst>
        </pc:spChg>
      </pc:sldChg>
      <pc:sldChg chg="addSp delSp modSp add modTransition setBg">
        <pc:chgData name="Дмитрий Каргашин" userId="34e8b559d54dc8bf" providerId="LiveId" clId="{28A9C7FF-E3C5-4E9E-85CC-5537ECAAB52F}" dt="2018-12-15T16:44:05.498" v="6211" actId="5793"/>
        <pc:sldMkLst>
          <pc:docMk/>
          <pc:sldMk cId="2248857330" sldId="279"/>
        </pc:sldMkLst>
        <pc:spChg chg="mod">
          <ac:chgData name="Дмитрий Каргашин" userId="34e8b559d54dc8bf" providerId="LiveId" clId="{28A9C7FF-E3C5-4E9E-85CC-5537ECAAB52F}" dt="2018-12-15T15:50:06.943" v="6048" actId="20577"/>
          <ac:spMkLst>
            <pc:docMk/>
            <pc:sldMk cId="2248857330" sldId="279"/>
            <ac:spMk id="2" creationId="{EF0D2C0E-1B58-438D-A057-3EFA5A050EA9}"/>
          </ac:spMkLst>
        </pc:spChg>
        <pc:spChg chg="mod">
          <ac:chgData name="Дмитрий Каргашин" userId="34e8b559d54dc8bf" providerId="LiveId" clId="{28A9C7FF-E3C5-4E9E-85CC-5537ECAAB52F}" dt="2018-12-15T16:44:05.498" v="6211" actId="5793"/>
          <ac:spMkLst>
            <pc:docMk/>
            <pc:sldMk cId="2248857330" sldId="279"/>
            <ac:spMk id="3" creationId="{2047F298-3A69-449E-A9C0-9BA03181CF92}"/>
          </ac:spMkLst>
        </pc:spChg>
        <pc:spChg chg="del">
          <ac:chgData name="Дмитрий Каргашин" userId="34e8b559d54dc8bf" providerId="LiveId" clId="{28A9C7FF-E3C5-4E9E-85CC-5537ECAAB52F}" dt="2018-12-15T15:47:22.083" v="5959" actId="478"/>
          <ac:spMkLst>
            <pc:docMk/>
            <pc:sldMk cId="2248857330" sldId="279"/>
            <ac:spMk id="4" creationId="{E24636A1-D574-4063-9228-8C351238D930}"/>
          </ac:spMkLst>
        </pc:spChg>
        <pc:spChg chg="add del">
          <ac:chgData name="Дмитрий Каргашин" userId="34e8b559d54dc8bf" providerId="LiveId" clId="{28A9C7FF-E3C5-4E9E-85CC-5537ECAAB52F}" dt="2018-12-15T15:42:09.822" v="5000"/>
          <ac:spMkLst>
            <pc:docMk/>
            <pc:sldMk cId="2248857330" sldId="279"/>
            <ac:spMk id="5" creationId="{23BA7C50-4DD0-4999-9FD4-052F93F7D584}"/>
          </ac:spMkLst>
        </pc:spChg>
        <pc:spChg chg="add del mod">
          <ac:chgData name="Дмитрий Каргашин" userId="34e8b559d54dc8bf" providerId="LiveId" clId="{28A9C7FF-E3C5-4E9E-85CC-5537ECAAB52F}" dt="2018-12-15T15:42:18.318" v="5003" actId="478"/>
          <ac:spMkLst>
            <pc:docMk/>
            <pc:sldMk cId="2248857330" sldId="279"/>
            <ac:spMk id="6" creationId="{26C20EE0-D07B-4E1D-960E-59E9E93564D7}"/>
          </ac:spMkLst>
        </pc:spChg>
        <pc:picChg chg="add del mod">
          <ac:chgData name="Дмитрий Каргашин" userId="34e8b559d54dc8bf" providerId="LiveId" clId="{28A9C7FF-E3C5-4E9E-85CC-5537ECAAB52F}" dt="2018-12-15T15:43:47.655" v="5020" actId="478"/>
          <ac:picMkLst>
            <pc:docMk/>
            <pc:sldMk cId="2248857330" sldId="279"/>
            <ac:picMk id="8" creationId="{07EF73B4-CD08-40A7-9719-3C7F9420F61A}"/>
          </ac:picMkLst>
        </pc:picChg>
        <pc:picChg chg="add mod modCrop">
          <ac:chgData name="Дмитрий Каргашин" userId="34e8b559d54dc8bf" providerId="LiveId" clId="{28A9C7FF-E3C5-4E9E-85CC-5537ECAAB52F}" dt="2018-12-15T15:50:17.493" v="6049" actId="1076"/>
          <ac:picMkLst>
            <pc:docMk/>
            <pc:sldMk cId="2248857330" sldId="279"/>
            <ac:picMk id="10" creationId="{64692A7F-959A-4D41-8748-20A515EBA54D}"/>
          </ac:picMkLst>
        </pc:pic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2125240382" sldId="280"/>
        </pc:sldMkLst>
        <pc:spChg chg="mod">
          <ac:chgData name="Дмитрий Каргашин" userId="34e8b559d54dc8bf" providerId="LiveId" clId="{28A9C7FF-E3C5-4E9E-85CC-5537ECAAB52F}" dt="2018-12-15T15:57:06.890" v="6102" actId="5793"/>
          <ac:spMkLst>
            <pc:docMk/>
            <pc:sldMk cId="2125240382" sldId="280"/>
            <ac:spMk id="2" creationId="{E4C83EE6-6478-497A-AC47-3920564E0C6D}"/>
          </ac:spMkLst>
        </pc:spChg>
        <pc:picChg chg="add del mod">
          <ac:chgData name="Дмитрий Каргашин" userId="34e8b559d54dc8bf" providerId="LiveId" clId="{28A9C7FF-E3C5-4E9E-85CC-5537ECAAB52F}" dt="2018-12-15T15:56:46.975" v="6057" actId="478"/>
          <ac:picMkLst>
            <pc:docMk/>
            <pc:sldMk cId="2125240382" sldId="280"/>
            <ac:picMk id="5" creationId="{7B166AE5-5FB1-45E9-B6C9-D96314368000}"/>
          </ac:picMkLst>
        </pc:pic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178493540" sldId="281"/>
        </pc:sldMkLst>
        <pc:spChg chg="mod">
          <ac:chgData name="Дмитрий Каргашин" userId="34e8b559d54dc8bf" providerId="LiveId" clId="{28A9C7FF-E3C5-4E9E-85CC-5537ECAAB52F}" dt="2018-12-15T15:57:24.440" v="6137" actId="20577"/>
          <ac:spMkLst>
            <pc:docMk/>
            <pc:sldMk cId="1178493540" sldId="281"/>
            <ac:spMk id="2" creationId="{7351B720-BFCA-4622-9EF1-29182ADA9807}"/>
          </ac:spMkLst>
        </pc:spChg>
        <pc:spChg chg="del">
          <ac:chgData name="Дмитрий Каргашин" userId="34e8b559d54dc8bf" providerId="LiveId" clId="{28A9C7FF-E3C5-4E9E-85CC-5537ECAAB52F}" dt="2018-12-15T15:57:27.251" v="6138" actId="478"/>
          <ac:spMkLst>
            <pc:docMk/>
            <pc:sldMk cId="1178493540" sldId="281"/>
            <ac:spMk id="3" creationId="{4B3A6335-2979-4EA3-BCEA-012A9D9C5E46}"/>
          </ac:spMkLst>
        </pc:sp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5" creationId="{EC75986E-AF98-431B-BD80-4030FAAAF659}"/>
          </ac:picMkLst>
        </pc:picChg>
        <pc:picChg chg="add mod">
          <ac:chgData name="Дмитрий Каргашин" userId="34e8b559d54dc8bf" providerId="LiveId" clId="{28A9C7FF-E3C5-4E9E-85CC-5537ECAAB52F}" dt="2018-12-15T16:03:58.592" v="6145" actId="1076"/>
          <ac:picMkLst>
            <pc:docMk/>
            <pc:sldMk cId="1178493540" sldId="281"/>
            <ac:picMk id="7" creationId="{76455AE3-53FA-4E50-84E2-2B4C6B5F5D8A}"/>
          </ac:picMkLst>
        </pc:pic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9" creationId="{B57BA60E-B78B-467F-B4A3-FC5EE3857559}"/>
          </ac:picMkLst>
        </pc:picChg>
        <pc:picChg chg="add mod">
          <ac:chgData name="Дмитрий Каргашин" userId="34e8b559d54dc8bf" providerId="LiveId" clId="{28A9C7FF-E3C5-4E9E-85CC-5537ECAAB52F}" dt="2018-12-15T16:04:33.170" v="6163" actId="1076"/>
          <ac:picMkLst>
            <pc:docMk/>
            <pc:sldMk cId="1178493540" sldId="281"/>
            <ac:picMk id="11" creationId="{DEB7B150-142C-48A1-93A5-4E0E4FF28F17}"/>
          </ac:picMkLst>
        </pc:picChg>
        <pc:picChg chg="add mod">
          <ac:chgData name="Дмитрий Каргашин" userId="34e8b559d54dc8bf" providerId="LiveId" clId="{28A9C7FF-E3C5-4E9E-85CC-5537ECAAB52F}" dt="2018-12-15T16:04:54.501" v="6170" actId="1076"/>
          <ac:picMkLst>
            <pc:docMk/>
            <pc:sldMk cId="1178493540" sldId="281"/>
            <ac:picMk id="13" creationId="{CFE43C7F-0738-46D4-8D95-99E16F838CA2}"/>
          </ac:picMkLst>
        </pc:picChg>
        <pc:picChg chg="add mod">
          <ac:chgData name="Дмитрий Каргашин" userId="34e8b559d54dc8bf" providerId="LiveId" clId="{28A9C7FF-E3C5-4E9E-85CC-5537ECAAB52F}" dt="2018-12-15T16:05:06.147" v="6176" actId="1076"/>
          <ac:picMkLst>
            <pc:docMk/>
            <pc:sldMk cId="1178493540" sldId="281"/>
            <ac:picMk id="15" creationId="{057C2223-9650-4A21-A22E-724EA2673395}"/>
          </ac:picMkLst>
        </pc:pic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16" creationId="{567CDD7A-8D92-4B24-8A1E-0DA6FE3A9022}"/>
          </ac:picMkLst>
        </pc:pic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17" creationId="{36B97A7C-B38A-44B3-A176-4044C032D6D1}"/>
          </ac:picMkLst>
        </pc:pic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18" creationId="{3C5B2543-5784-4F65-9A5F-35455490E86E}"/>
          </ac:picMkLst>
        </pc:picChg>
        <pc:picChg chg="add mod">
          <ac:chgData name="Дмитрий Каргашин" userId="34e8b559d54dc8bf" providerId="LiveId" clId="{28A9C7FF-E3C5-4E9E-85CC-5537ECAAB52F}" dt="2018-12-15T16:05:13.389" v="6179" actId="1440"/>
          <ac:picMkLst>
            <pc:docMk/>
            <pc:sldMk cId="1178493540" sldId="281"/>
            <ac:picMk id="19" creationId="{CF613DF1-A66B-40BF-AE4E-41EA5B16762E}"/>
          </ac:picMkLst>
        </pc:picChg>
      </pc:sldChg>
      <pc:sldChg chg="addSp delSp modSp add modTransition">
        <pc:chgData name="Дмитрий Каргашин" userId="34e8b559d54dc8bf" providerId="LiveId" clId="{28A9C7FF-E3C5-4E9E-85CC-5537ECAAB52F}" dt="2018-12-15T16:10:46.475" v="6203"/>
        <pc:sldMkLst>
          <pc:docMk/>
          <pc:sldMk cId="1116919382" sldId="282"/>
        </pc:sldMkLst>
        <pc:spChg chg="del">
          <ac:chgData name="Дмитрий Каргашин" userId="34e8b559d54dc8bf" providerId="LiveId" clId="{28A9C7FF-E3C5-4E9E-85CC-5537ECAAB52F}" dt="2018-12-15T16:08:57.584" v="6181" actId="478"/>
          <ac:spMkLst>
            <pc:docMk/>
            <pc:sldMk cId="1116919382" sldId="282"/>
            <ac:spMk id="2" creationId="{BCEEB8CF-7799-4C62-93B8-97C9D6F596A6}"/>
          </ac:spMkLst>
        </pc:spChg>
        <pc:spChg chg="del">
          <ac:chgData name="Дмитрий Каргашин" userId="34e8b559d54dc8bf" providerId="LiveId" clId="{28A9C7FF-E3C5-4E9E-85CC-5537ECAAB52F}" dt="2018-12-15T16:08:58.504" v="6182" actId="478"/>
          <ac:spMkLst>
            <pc:docMk/>
            <pc:sldMk cId="1116919382" sldId="282"/>
            <ac:spMk id="3" creationId="{5C66F1D6-7936-436A-ABA1-FC164930AA49}"/>
          </ac:spMkLst>
        </pc:spChg>
        <pc:picChg chg="add del mod">
          <ac:chgData name="Дмитрий Каргашин" userId="34e8b559d54dc8bf" providerId="LiveId" clId="{28A9C7FF-E3C5-4E9E-85CC-5537ECAAB52F}" dt="2018-12-15T16:09:34.851" v="6191" actId="478"/>
          <ac:picMkLst>
            <pc:docMk/>
            <pc:sldMk cId="1116919382" sldId="282"/>
            <ac:picMk id="5" creationId="{493F977E-EB6B-4206-B75E-20D06B4E50D5}"/>
          </ac:picMkLst>
        </pc:picChg>
        <pc:picChg chg="add mod">
          <ac:chgData name="Дмитрий Каргашин" userId="34e8b559d54dc8bf" providerId="LiveId" clId="{28A9C7FF-E3C5-4E9E-85CC-5537ECAAB52F}" dt="2018-12-15T16:09:54.987" v="6196" actId="1076"/>
          <ac:picMkLst>
            <pc:docMk/>
            <pc:sldMk cId="1116919382" sldId="282"/>
            <ac:picMk id="7" creationId="{C87D723A-D84A-4C70-9432-FFAFD621624E}"/>
          </ac:picMkLst>
        </pc:picChg>
      </pc:sldChg>
      <pc:sldMasterChg chg="modTransition modSldLayout">
        <pc:chgData name="Дмитрий Каргашин" userId="34e8b559d54dc8bf" providerId="LiveId" clId="{28A9C7FF-E3C5-4E9E-85CC-5537ECAAB52F}" dt="2018-12-15T16:10:46.475" v="6203"/>
        <pc:sldMasterMkLst>
          <pc:docMk/>
          <pc:sldMasterMk cId="2743353466" sldId="2147483744"/>
        </pc:sldMasterMkLst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3293160638" sldId="2147483745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2451996728" sldId="2147483746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3729857379" sldId="2147483747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988995250" sldId="2147483748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3272829174" sldId="2147483749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1065956338" sldId="2147483750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2403044096" sldId="2147483751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553667767" sldId="2147483752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2403343067" sldId="2147483753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980613812" sldId="2147483754"/>
          </pc:sldLayoutMkLst>
        </pc:sldLayoutChg>
        <pc:sldLayoutChg chg="modTransition">
          <pc:chgData name="Дмитрий Каргашин" userId="34e8b559d54dc8bf" providerId="LiveId" clId="{28A9C7FF-E3C5-4E9E-85CC-5537ECAAB52F}" dt="2018-12-15T16:10:46.475" v="6203"/>
          <pc:sldLayoutMkLst>
            <pc:docMk/>
            <pc:sldMasterMk cId="2743353466" sldId="2147483744"/>
            <pc:sldLayoutMk cId="3185903942" sldId="2147483755"/>
          </pc:sldLayoutMkLst>
        </pc:sldLayoutChg>
      </pc:sldMasterChg>
    </pc:docChg>
  </pc:docChgLst>
  <pc:docChgLst>
    <pc:chgData name="Дмитрий Каргашин" userId="34e8b559d54dc8bf" providerId="LiveId" clId="{1DCDA627-EE46-4D16-9E33-BC027DC71C6E}"/>
    <pc:docChg chg="undo redo custSel addSld delSld modSld">
      <pc:chgData name="Дмитрий Каргашин" userId="34e8b559d54dc8bf" providerId="LiveId" clId="{1DCDA627-EE46-4D16-9E33-BC027DC71C6E}" dt="2018-12-15T11:56:46.811" v="2937" actId="20577"/>
      <pc:docMkLst>
        <pc:docMk/>
      </pc:docMkLst>
      <pc:sldChg chg="modSp">
        <pc:chgData name="Дмитрий Каргашин" userId="34e8b559d54dc8bf" providerId="LiveId" clId="{1DCDA627-EE46-4D16-9E33-BC027DC71C6E}" dt="2018-12-15T11:56:46.811" v="2937" actId="20577"/>
        <pc:sldMkLst>
          <pc:docMk/>
          <pc:sldMk cId="3601082625" sldId="256"/>
        </pc:sldMkLst>
        <pc:spChg chg="mod">
          <ac:chgData name="Дмитрий Каргашин" userId="34e8b559d54dc8bf" providerId="LiveId" clId="{1DCDA627-EE46-4D16-9E33-BC027DC71C6E}" dt="2018-12-15T11:56:46.811" v="2937" actId="20577"/>
          <ac:spMkLst>
            <pc:docMk/>
            <pc:sldMk cId="3601082625" sldId="256"/>
            <ac:spMk id="2" creationId="{00000000-0000-0000-0000-000000000000}"/>
          </ac:spMkLst>
        </pc:spChg>
      </pc:sldChg>
      <pc:sldChg chg="addSp delSp modSp">
        <pc:chgData name="Дмитрий Каргашин" userId="34e8b559d54dc8bf" providerId="LiveId" clId="{1DCDA627-EE46-4D16-9E33-BC027DC71C6E}" dt="2018-12-14T23:29:05.290" v="2588" actId="1076"/>
        <pc:sldMkLst>
          <pc:docMk/>
          <pc:sldMk cId="3142003625" sldId="257"/>
        </pc:sldMkLst>
        <pc:spChg chg="mod">
          <ac:chgData name="Дмитрий Каргашин" userId="34e8b559d54dc8bf" providerId="LiveId" clId="{1DCDA627-EE46-4D16-9E33-BC027DC71C6E}" dt="2018-12-14T23:25:26.820" v="2503" actId="1076"/>
          <ac:spMkLst>
            <pc:docMk/>
            <pc:sldMk cId="3142003625" sldId="257"/>
            <ac:spMk id="2" creationId="{777B81C2-AA16-470F-BFAC-EE575691F05A}"/>
          </ac:spMkLst>
        </pc:spChg>
        <pc:spChg chg="mod topLvl">
          <ac:chgData name="Дмитрий Каргашин" userId="34e8b559d54dc8bf" providerId="LiveId" clId="{1DCDA627-EE46-4D16-9E33-BC027DC71C6E}" dt="2018-12-14T23:29:01.118" v="2587" actId="688"/>
          <ac:spMkLst>
            <pc:docMk/>
            <pc:sldMk cId="3142003625" sldId="257"/>
            <ac:spMk id="5" creationId="{3C0507CE-4956-4F0E-AB2F-4FED825BC5DA}"/>
          </ac:spMkLst>
        </pc:spChg>
        <pc:spChg chg="add del mod">
          <ac:chgData name="Дмитрий Каргашин" userId="34e8b559d54dc8bf" providerId="LiveId" clId="{1DCDA627-EE46-4D16-9E33-BC027DC71C6E}" dt="2018-10-26T21:44:49.408" v="985" actId="931"/>
          <ac:spMkLst>
            <pc:docMk/>
            <pc:sldMk cId="3142003625" sldId="257"/>
            <ac:spMk id="7" creationId="{9BCBE146-F756-42AE-9408-678F42C1509B}"/>
          </ac:spMkLst>
        </pc:spChg>
        <pc:spChg chg="del mod">
          <ac:chgData name="Дмитрий Каргашин" userId="34e8b559d54dc8bf" providerId="LiveId" clId="{1DCDA627-EE46-4D16-9E33-BC027DC71C6E}" dt="2018-10-26T20:59:30.450" v="520" actId="478"/>
          <ac:spMkLst>
            <pc:docMk/>
            <pc:sldMk cId="3142003625" sldId="257"/>
            <ac:spMk id="11" creationId="{D304B2F1-3062-4802-9E03-FD47CEB05552}"/>
          </ac:spMkLst>
        </pc:spChg>
        <pc:spChg chg="mod topLvl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14" creationId="{06442C98-9D30-4477-ABED-B0D44B456898}"/>
          </ac:spMkLst>
        </pc:spChg>
        <pc:spChg chg="mod topLvl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18" creationId="{25BFDE9E-4A3B-42CD-A443-40236FE22961}"/>
          </ac:spMkLst>
        </pc:spChg>
        <pc:spChg chg="del mod topLvl">
          <ac:chgData name="Дмитрий Каргашин" userId="34e8b559d54dc8bf" providerId="LiveId" clId="{1DCDA627-EE46-4D16-9E33-BC027DC71C6E}" dt="2018-12-14T23:18:51.511" v="2378" actId="478"/>
          <ac:spMkLst>
            <pc:docMk/>
            <pc:sldMk cId="3142003625" sldId="257"/>
            <ac:spMk id="23" creationId="{70FD2D90-5AED-4B7A-B5B2-BA5A25080E52}"/>
          </ac:spMkLst>
        </pc:spChg>
        <pc:spChg chg="del mod topLvl">
          <ac:chgData name="Дмитрий Каргашин" userId="34e8b559d54dc8bf" providerId="LiveId" clId="{1DCDA627-EE46-4D16-9E33-BC027DC71C6E}" dt="2018-12-14T23:18:53.424" v="2379" actId="478"/>
          <ac:spMkLst>
            <pc:docMk/>
            <pc:sldMk cId="3142003625" sldId="257"/>
            <ac:spMk id="24" creationId="{BCCC3344-7011-49A9-9B7B-7683E97F16D3}"/>
          </ac:spMkLst>
        </pc:spChg>
        <pc:spChg chg="mod topLvl">
          <ac:chgData name="Дмитрий Каргашин" userId="34e8b559d54dc8bf" providerId="LiveId" clId="{1DCDA627-EE46-4D16-9E33-BC027DC71C6E}" dt="2018-12-14T23:28:56.560" v="2585" actId="688"/>
          <ac:spMkLst>
            <pc:docMk/>
            <pc:sldMk cId="3142003625" sldId="257"/>
            <ac:spMk id="26" creationId="{A7980CF2-0997-4104-BF98-E13A03C91574}"/>
          </ac:spMkLst>
        </pc:spChg>
        <pc:spChg chg="del mod topLvl">
          <ac:chgData name="Дмитрий Каргашин" userId="34e8b559d54dc8bf" providerId="LiveId" clId="{1DCDA627-EE46-4D16-9E33-BC027DC71C6E}" dt="2018-12-14T23:18:54.788" v="2380" actId="478"/>
          <ac:spMkLst>
            <pc:docMk/>
            <pc:sldMk cId="3142003625" sldId="257"/>
            <ac:spMk id="29" creationId="{5A9E65D8-2685-40D2-A685-B6A6B214EE37}"/>
          </ac:spMkLst>
        </pc:spChg>
        <pc:spChg chg="mod topLvl">
          <ac:chgData name="Дмитрий Каргашин" userId="34e8b559d54dc8bf" providerId="LiveId" clId="{1DCDA627-EE46-4D16-9E33-BC027DC71C6E}" dt="2018-12-14T23:28:54.338" v="2584" actId="688"/>
          <ac:spMkLst>
            <pc:docMk/>
            <pc:sldMk cId="3142003625" sldId="257"/>
            <ac:spMk id="30" creationId="{EAD345B9-71CE-428B-A11E-0AF6181BB459}"/>
          </ac:spMkLst>
        </pc:spChg>
        <pc:spChg chg="mod topLvl">
          <ac:chgData name="Дмитрий Каргашин" userId="34e8b559d54dc8bf" providerId="LiveId" clId="{1DCDA627-EE46-4D16-9E33-BC027DC71C6E}" dt="2018-12-14T23:29:05.290" v="2588" actId="1076"/>
          <ac:spMkLst>
            <pc:docMk/>
            <pc:sldMk cId="3142003625" sldId="257"/>
            <ac:spMk id="31" creationId="{18379450-6F5B-404A-835F-3144C3A41755}"/>
          </ac:spMkLst>
        </pc:spChg>
        <pc:spChg chg="mod topLvl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32" creationId="{026B869F-DD35-41C0-8E45-64DF9B21EF4D}"/>
          </ac:spMkLst>
        </pc:spChg>
        <pc:spChg chg="mod topLvl">
          <ac:chgData name="Дмитрий Каргашин" userId="34e8b559d54dc8bf" providerId="LiveId" clId="{1DCDA627-EE46-4D16-9E33-BC027DC71C6E}" dt="2018-12-14T23:28:46.320" v="2581" actId="688"/>
          <ac:spMkLst>
            <pc:docMk/>
            <pc:sldMk cId="3142003625" sldId="257"/>
            <ac:spMk id="33" creationId="{A93AD089-9876-4326-8145-04B4E7CFE4C8}"/>
          </ac:spMkLst>
        </pc:spChg>
        <pc:spChg chg="mod topLvl">
          <ac:chgData name="Дмитрий Каргашин" userId="34e8b559d54dc8bf" providerId="LiveId" clId="{1DCDA627-EE46-4D16-9E33-BC027DC71C6E}" dt="2018-12-14T23:28:43.198" v="2580" actId="688"/>
          <ac:spMkLst>
            <pc:docMk/>
            <pc:sldMk cId="3142003625" sldId="257"/>
            <ac:spMk id="37" creationId="{C4E4CF34-D6C2-4C4F-B9DB-03479AD68849}"/>
          </ac:spMkLst>
        </pc:spChg>
        <pc:spChg chg="del mod topLvl">
          <ac:chgData name="Дмитрий Каргашин" userId="34e8b559d54dc8bf" providerId="LiveId" clId="{1DCDA627-EE46-4D16-9E33-BC027DC71C6E}" dt="2018-12-14T23:18:51.511" v="2378" actId="478"/>
          <ac:spMkLst>
            <pc:docMk/>
            <pc:sldMk cId="3142003625" sldId="257"/>
            <ac:spMk id="38" creationId="{0A8E3485-F3F4-4160-911F-B3E0EB483466}"/>
          </ac:spMkLst>
        </pc:spChg>
        <pc:spChg chg="del mod topLvl">
          <ac:chgData name="Дмитрий Каргашин" userId="34e8b559d54dc8bf" providerId="LiveId" clId="{1DCDA627-EE46-4D16-9E33-BC027DC71C6E}" dt="2018-12-14T23:18:51.511" v="2378" actId="478"/>
          <ac:spMkLst>
            <pc:docMk/>
            <pc:sldMk cId="3142003625" sldId="257"/>
            <ac:spMk id="39" creationId="{C6C22946-E787-4328-983C-2DAD4C64C580}"/>
          </ac:spMkLst>
        </pc:spChg>
        <pc:spChg chg="del mod topLvl">
          <ac:chgData name="Дмитрий Каргашин" userId="34e8b559d54dc8bf" providerId="LiveId" clId="{1DCDA627-EE46-4D16-9E33-BC027DC71C6E}" dt="2018-12-14T23:18:51.511" v="2378" actId="478"/>
          <ac:spMkLst>
            <pc:docMk/>
            <pc:sldMk cId="3142003625" sldId="257"/>
            <ac:spMk id="40" creationId="{3F60D96F-D3D5-4B69-98D7-8985FD1A5C21}"/>
          </ac:spMkLst>
        </pc:spChg>
        <pc:spChg chg="del mod topLvl">
          <ac:chgData name="Дмитрий Каргашин" userId="34e8b559d54dc8bf" providerId="LiveId" clId="{1DCDA627-EE46-4D16-9E33-BC027DC71C6E}" dt="2018-12-14T23:18:51.511" v="2378" actId="478"/>
          <ac:spMkLst>
            <pc:docMk/>
            <pc:sldMk cId="3142003625" sldId="257"/>
            <ac:spMk id="41" creationId="{A4548F38-67C3-4B9A-9908-44B6E852B191}"/>
          </ac:spMkLst>
        </pc:spChg>
        <pc:spChg chg="mod topLvl">
          <ac:chgData name="Дмитрий Каргашин" userId="34e8b559d54dc8bf" providerId="LiveId" clId="{1DCDA627-EE46-4D16-9E33-BC027DC71C6E}" dt="2018-12-14T23:28:39.806" v="2579" actId="688"/>
          <ac:spMkLst>
            <pc:docMk/>
            <pc:sldMk cId="3142003625" sldId="257"/>
            <ac:spMk id="42" creationId="{592F61B7-B1CA-4EC9-ADDE-3F4A584DBBFD}"/>
          </ac:spMkLst>
        </pc:spChg>
        <pc:spChg chg="mod topLvl">
          <ac:chgData name="Дмитрий Каргашин" userId="34e8b559d54dc8bf" providerId="LiveId" clId="{1DCDA627-EE46-4D16-9E33-BC027DC71C6E}" dt="2018-12-14T23:28:48.353" v="2582" actId="688"/>
          <ac:spMkLst>
            <pc:docMk/>
            <pc:sldMk cId="3142003625" sldId="257"/>
            <ac:spMk id="43" creationId="{8F9CEB96-F42C-4273-87F9-3636DDDF5669}"/>
          </ac:spMkLst>
        </pc:spChg>
        <pc:spChg chg="add mod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44" creationId="{826C0F3A-3AAF-484A-9EDF-BE1C0C8CA455}"/>
          </ac:spMkLst>
        </pc:spChg>
        <pc:spChg chg="add mod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45" creationId="{F38B6259-EE5F-438D-AA4D-912B236CC606}"/>
          </ac:spMkLst>
        </pc:spChg>
        <pc:spChg chg="add mod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46" creationId="{9AFB1B2D-6B8C-4D2D-A062-107FB89B09BD}"/>
          </ac:spMkLst>
        </pc:spChg>
        <pc:spChg chg="add mod">
          <ac:chgData name="Дмитрий Каргашин" userId="34e8b559d54dc8bf" providerId="LiveId" clId="{1DCDA627-EE46-4D16-9E33-BC027DC71C6E}" dt="2018-12-14T23:24:33.540" v="2491" actId="1076"/>
          <ac:spMkLst>
            <pc:docMk/>
            <pc:sldMk cId="3142003625" sldId="257"/>
            <ac:spMk id="47" creationId="{83E69DBD-B579-4070-82B8-D0D3D6D7C199}"/>
          </ac:spMkLst>
        </pc:spChg>
        <pc:spChg chg="add mod">
          <ac:chgData name="Дмитрий Каргашин" userId="34e8b559d54dc8bf" providerId="LiveId" clId="{1DCDA627-EE46-4D16-9E33-BC027DC71C6E}" dt="2018-12-14T23:26:05.492" v="2508" actId="1076"/>
          <ac:spMkLst>
            <pc:docMk/>
            <pc:sldMk cId="3142003625" sldId="257"/>
            <ac:spMk id="48" creationId="{6A848A22-3410-4372-9DF9-843E23723AFD}"/>
          </ac:spMkLst>
        </pc:spChg>
        <pc:spChg chg="add mod">
          <ac:chgData name="Дмитрий Каргашин" userId="34e8b559d54dc8bf" providerId="LiveId" clId="{1DCDA627-EE46-4D16-9E33-BC027DC71C6E}" dt="2018-12-14T23:28:06.526" v="2560" actId="1076"/>
          <ac:spMkLst>
            <pc:docMk/>
            <pc:sldMk cId="3142003625" sldId="257"/>
            <ac:spMk id="49" creationId="{B4D7E685-3681-4A25-A92D-A2157969E93C}"/>
          </ac:spMkLst>
        </pc:spChg>
        <pc:grpChg chg="add del mod">
          <ac:chgData name="Дмитрий Каргашин" userId="34e8b559d54dc8bf" providerId="LiveId" clId="{1DCDA627-EE46-4D16-9E33-BC027DC71C6E}" dt="2018-12-14T23:13:41.045" v="2308" actId="165"/>
          <ac:grpSpMkLst>
            <pc:docMk/>
            <pc:sldMk cId="3142003625" sldId="257"/>
            <ac:grpSpMk id="3" creationId="{E48B6C2F-BED6-453F-9360-EC6FEBAEEB71}"/>
          </ac:grpSpMkLst>
        </pc:grpChg>
        <pc:picChg chg="add del mod">
          <ac:chgData name="Дмитрий Каргашин" userId="34e8b559d54dc8bf" providerId="LiveId" clId="{1DCDA627-EE46-4D16-9E33-BC027DC71C6E}" dt="2018-12-14T23:07:22.910" v="2295" actId="478"/>
          <ac:picMkLst>
            <pc:docMk/>
            <pc:sldMk cId="3142003625" sldId="257"/>
            <ac:picMk id="6" creationId="{46601B83-B361-47B4-96C0-C5699C47A3B5}"/>
          </ac:picMkLst>
        </pc:picChg>
        <pc:picChg chg="add del mod">
          <ac:chgData name="Дмитрий Каргашин" userId="34e8b559d54dc8bf" providerId="LiveId" clId="{1DCDA627-EE46-4D16-9E33-BC027DC71C6E}" dt="2018-10-26T21:44:49.408" v="985" actId="931"/>
          <ac:picMkLst>
            <pc:docMk/>
            <pc:sldMk cId="3142003625" sldId="257"/>
            <ac:picMk id="6" creationId="{A966E0A0-34B2-48E7-AFDC-D374B457E7A7}"/>
          </ac:picMkLst>
        </pc:picChg>
        <pc:picChg chg="add mod">
          <ac:chgData name="Дмитрий Каргашин" userId="34e8b559d54dc8bf" providerId="LiveId" clId="{1DCDA627-EE46-4D16-9E33-BC027DC71C6E}" dt="2018-12-14T23:24:33.540" v="2491" actId="1076"/>
          <ac:picMkLst>
            <pc:docMk/>
            <pc:sldMk cId="3142003625" sldId="257"/>
            <ac:picMk id="8" creationId="{E884317F-EA2F-4C7F-A066-2349B02E246A}"/>
          </ac:picMkLst>
        </pc:picChg>
        <pc:picChg chg="add mod">
          <ac:chgData name="Дмитрий Каргашин" userId="34e8b559d54dc8bf" providerId="LiveId" clId="{1DCDA627-EE46-4D16-9E33-BC027DC71C6E}" dt="2018-12-14T23:24:33.540" v="2491" actId="1076"/>
          <ac:picMkLst>
            <pc:docMk/>
            <pc:sldMk cId="3142003625" sldId="257"/>
            <ac:picMk id="10" creationId="{AB3BF730-82C2-42CD-BB86-6B70CBA302AC}"/>
          </ac:picMkLst>
        </pc:picChg>
        <pc:picChg chg="add mod">
          <ac:chgData name="Дмитрий Каргашин" userId="34e8b559d54dc8bf" providerId="LiveId" clId="{1DCDA627-EE46-4D16-9E33-BC027DC71C6E}" dt="2018-12-14T23:24:33.540" v="2491" actId="1076"/>
          <ac:picMkLst>
            <pc:docMk/>
            <pc:sldMk cId="3142003625" sldId="257"/>
            <ac:picMk id="12" creationId="{5FA4AB93-4B7E-454C-9D6E-7F8F3E574C2D}"/>
          </ac:picMkLst>
        </pc:picChg>
        <pc:picChg chg="add mod">
          <ac:chgData name="Дмитрий Каргашин" userId="34e8b559d54dc8bf" providerId="LiveId" clId="{1DCDA627-EE46-4D16-9E33-BC027DC71C6E}" dt="2018-12-14T23:24:33.540" v="2491" actId="1076"/>
          <ac:picMkLst>
            <pc:docMk/>
            <pc:sldMk cId="3142003625" sldId="257"/>
            <ac:picMk id="15" creationId="{F6CC8D38-396D-4660-9D64-7F84FFB4831C}"/>
          </ac:picMkLst>
        </pc:picChg>
        <pc:picChg chg="add del mod">
          <ac:chgData name="Дмитрий Каргашин" userId="34e8b559d54dc8bf" providerId="LiveId" clId="{1DCDA627-EE46-4D16-9E33-BC027DC71C6E}" dt="2018-12-14T23:04:57.005" v="2288" actId="478"/>
          <ac:picMkLst>
            <pc:docMk/>
            <pc:sldMk cId="3142003625" sldId="257"/>
            <ac:picMk id="16" creationId="{14266B8E-6921-4101-AD3D-7B873807DC4C}"/>
          </ac:picMkLst>
        </pc:picChg>
        <pc:picChg chg="del mod topLvl">
          <ac:chgData name="Дмитрий Каргашин" userId="34e8b559d54dc8bf" providerId="LiveId" clId="{1DCDA627-EE46-4D16-9E33-BC027DC71C6E}" dt="2018-12-14T23:18:51.511" v="2378" actId="478"/>
          <ac:picMkLst>
            <pc:docMk/>
            <pc:sldMk cId="3142003625" sldId="257"/>
            <ac:picMk id="19" creationId="{5C6462C9-1E4A-43D6-87E3-97153010F892}"/>
          </ac:picMkLst>
        </pc:picChg>
        <pc:picChg chg="add mod">
          <ac:chgData name="Дмитрий Каргашин" userId="34e8b559d54dc8bf" providerId="LiveId" clId="{1DCDA627-EE46-4D16-9E33-BC027DC71C6E}" dt="2018-12-14T23:26:05.492" v="2508" actId="1076"/>
          <ac:picMkLst>
            <pc:docMk/>
            <pc:sldMk cId="3142003625" sldId="257"/>
            <ac:picMk id="20" creationId="{5B07ABE0-C8FF-4D57-AAF1-5783C7786960}"/>
          </ac:picMkLst>
        </pc:picChg>
        <pc:picChg chg="del mod topLvl">
          <ac:chgData name="Дмитрий Каргашин" userId="34e8b559d54dc8bf" providerId="LiveId" clId="{1DCDA627-EE46-4D16-9E33-BC027DC71C6E}" dt="2018-12-14T23:18:51.511" v="2378" actId="478"/>
          <ac:picMkLst>
            <pc:docMk/>
            <pc:sldMk cId="3142003625" sldId="257"/>
            <ac:picMk id="21" creationId="{A0F5B8D1-C8C7-468A-97B6-755FDB232B0E}"/>
          </ac:picMkLst>
        </pc:picChg>
        <pc:picChg chg="del mod">
          <ac:chgData name="Дмитрий Каргашин" userId="34e8b559d54dc8bf" providerId="LiveId" clId="{1DCDA627-EE46-4D16-9E33-BC027DC71C6E}" dt="2018-12-14T23:12:55.623" v="2301" actId="478"/>
          <ac:picMkLst>
            <pc:docMk/>
            <pc:sldMk cId="3142003625" sldId="257"/>
            <ac:picMk id="25" creationId="{0B1D8D6B-B8BD-42B9-8959-B2538488BF6C}"/>
          </ac:picMkLst>
        </pc:picChg>
        <pc:picChg chg="del mod topLvl">
          <ac:chgData name="Дмитрий Каргашин" userId="34e8b559d54dc8bf" providerId="LiveId" clId="{1DCDA627-EE46-4D16-9E33-BC027DC71C6E}" dt="2018-12-14T23:18:51.511" v="2378" actId="478"/>
          <ac:picMkLst>
            <pc:docMk/>
            <pc:sldMk cId="3142003625" sldId="257"/>
            <ac:picMk id="27" creationId="{5D1EA13B-3AAE-4115-BC76-14026CBDCCA2}"/>
          </ac:picMkLst>
        </pc:picChg>
        <pc:picChg chg="add del mod">
          <ac:chgData name="Дмитрий Каргашин" userId="34e8b559d54dc8bf" providerId="LiveId" clId="{1DCDA627-EE46-4D16-9E33-BC027DC71C6E}" dt="2018-12-14T23:20:48.326" v="2389" actId="478"/>
          <ac:picMkLst>
            <pc:docMk/>
            <pc:sldMk cId="3142003625" sldId="257"/>
            <ac:picMk id="28" creationId="{6CD5AF55-5EC0-49E8-87AF-400618E0B350}"/>
          </ac:picMkLst>
        </pc:picChg>
        <pc:picChg chg="add mod">
          <ac:chgData name="Дмитрий Каргашин" userId="34e8b559d54dc8bf" providerId="LiveId" clId="{1DCDA627-EE46-4D16-9E33-BC027DC71C6E}" dt="2018-12-14T23:28:06.526" v="2560" actId="1076"/>
          <ac:picMkLst>
            <pc:docMk/>
            <pc:sldMk cId="3142003625" sldId="257"/>
            <ac:picMk id="35" creationId="{04B4CD5C-4D69-4A0C-AE82-C20519F3C0A7}"/>
          </ac:picMkLst>
        </pc:picChg>
        <pc:picChg chg="del mod topLvl">
          <ac:chgData name="Дмитрий Каргашин" userId="34e8b559d54dc8bf" providerId="LiveId" clId="{1DCDA627-EE46-4D16-9E33-BC027DC71C6E}" dt="2018-12-14T23:18:51.511" v="2378" actId="478"/>
          <ac:picMkLst>
            <pc:docMk/>
            <pc:sldMk cId="3142003625" sldId="257"/>
            <ac:picMk id="36" creationId="{C8C136BC-3F5D-40A3-8121-F153E9224EA5}"/>
          </ac:picMkLst>
        </pc:picChg>
      </pc:sldChg>
      <pc:sldChg chg="addSp delSp modSp add">
        <pc:chgData name="Дмитрий Каргашин" userId="34e8b559d54dc8bf" providerId="LiveId" clId="{1DCDA627-EE46-4D16-9E33-BC027DC71C6E}" dt="2018-12-15T00:40:17.213" v="2656" actId="1076"/>
        <pc:sldMkLst>
          <pc:docMk/>
          <pc:sldMk cId="79965407" sldId="260"/>
        </pc:sldMkLst>
        <pc:spChg chg="mod">
          <ac:chgData name="Дмитрий Каргашин" userId="34e8b559d54dc8bf" providerId="LiveId" clId="{1DCDA627-EE46-4D16-9E33-BC027DC71C6E}" dt="2018-10-26T20:57:29.176" v="510" actId="20577"/>
          <ac:spMkLst>
            <pc:docMk/>
            <pc:sldMk cId="79965407" sldId="260"/>
            <ac:spMk id="2" creationId="{59DED8F6-DB7D-44C0-BF76-B27715BD8132}"/>
          </ac:spMkLst>
        </pc:spChg>
        <pc:spChg chg="del">
          <ac:chgData name="Дмитрий Каргашин" userId="34e8b559d54dc8bf" providerId="LiveId" clId="{1DCDA627-EE46-4D16-9E33-BC027DC71C6E}" dt="2018-10-26T20:58:49.247" v="511" actId="478"/>
          <ac:spMkLst>
            <pc:docMk/>
            <pc:sldMk cId="79965407" sldId="260"/>
            <ac:spMk id="3" creationId="{BF66472D-8310-4B1F-8C19-117E24E84D53}"/>
          </ac:spMkLst>
        </pc:spChg>
        <pc:spChg chg="add del mod">
          <ac:chgData name="Дмитрий Каргашин" userId="34e8b559d54dc8bf" providerId="LiveId" clId="{1DCDA627-EE46-4D16-9E33-BC027DC71C6E}" dt="2018-10-26T21:00:01.927" v="528" actId="478"/>
          <ac:spMkLst>
            <pc:docMk/>
            <pc:sldMk cId="79965407" sldId="260"/>
            <ac:spMk id="4" creationId="{84ACABC4-B1F2-435A-88ED-C2812ECCBF24}"/>
          </ac:spMkLst>
        </pc:spChg>
        <pc:spChg chg="add del mod">
          <ac:chgData name="Дмитрий Каргашин" userId="34e8b559d54dc8bf" providerId="LiveId" clId="{1DCDA627-EE46-4D16-9E33-BC027DC71C6E}" dt="2018-10-26T21:38:50.917" v="933" actId="478"/>
          <ac:spMkLst>
            <pc:docMk/>
            <pc:sldMk cId="79965407" sldId="260"/>
            <ac:spMk id="5" creationId="{28D2587B-3E46-4AB5-BFE6-0B91F62EE5A1}"/>
          </ac:spMkLst>
        </pc:spChg>
        <pc:spChg chg="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7" creationId="{A05B183E-02AE-4EAA-A999-31B643F2EA2B}"/>
          </ac:spMkLst>
        </pc:spChg>
        <pc:spChg chg="add del mod">
          <ac:chgData name="Дмитрий Каргашин" userId="34e8b559d54dc8bf" providerId="LiveId" clId="{1DCDA627-EE46-4D16-9E33-BC027DC71C6E}" dt="2018-10-26T21:04:46.439" v="531" actId="478"/>
          <ac:spMkLst>
            <pc:docMk/>
            <pc:sldMk cId="79965407" sldId="260"/>
            <ac:spMk id="8" creationId="{3AD7D743-5E71-4CC4-8077-D4A153AA5064}"/>
          </ac:spMkLst>
        </pc:spChg>
        <pc:spChg chg="del">
          <ac:chgData name="Дмитрий Каргашин" userId="34e8b559d54dc8bf" providerId="LiveId" clId="{1DCDA627-EE46-4D16-9E33-BC027DC71C6E}" dt="2018-10-26T21:30:32.785" v="861" actId="478"/>
          <ac:spMkLst>
            <pc:docMk/>
            <pc:sldMk cId="79965407" sldId="260"/>
            <ac:spMk id="8" creationId="{FCC3FDA2-55CF-4F03-843B-7BB074E371C4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9" creationId="{1799AF10-EF9E-4EA8-AD56-3B7E4E77F914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10" creationId="{A2219945-7B67-41CC-8379-D262200C7806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12" creationId="{F145F6B4-E66B-4D41-B103-C696978E22D8}"/>
          </ac:spMkLst>
        </pc:spChg>
        <pc:spChg chg="add del mod topLvl">
          <ac:chgData name="Дмитрий Каргашин" userId="34e8b559d54dc8bf" providerId="LiveId" clId="{1DCDA627-EE46-4D16-9E33-BC027DC71C6E}" dt="2018-12-15T00:34:38.042" v="2605" actId="478"/>
          <ac:spMkLst>
            <pc:docMk/>
            <pc:sldMk cId="79965407" sldId="260"/>
            <ac:spMk id="14" creationId="{362787BE-8D6C-4B3F-941E-70FE493E0479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15" creationId="{F9C5B404-0429-45DA-BEA0-029F72F4D9A9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16" creationId="{E7084380-170E-48B3-9E03-A9CA5778D7E3}"/>
          </ac:spMkLst>
        </pc:spChg>
        <pc:spChg chg="add mod topLvl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17" creationId="{58A9F565-3440-443A-A7EE-E444F3DDC94E}"/>
          </ac:spMkLst>
        </pc:spChg>
        <pc:spChg chg="add del mod topLvl">
          <ac:chgData name="Дмитрий Каргашин" userId="34e8b559d54dc8bf" providerId="LiveId" clId="{1DCDA627-EE46-4D16-9E33-BC027DC71C6E}" dt="2018-12-15T00:38:03.366" v="2632" actId="478"/>
          <ac:spMkLst>
            <pc:docMk/>
            <pc:sldMk cId="79965407" sldId="260"/>
            <ac:spMk id="19" creationId="{CE622723-A448-48F8-BBB0-914816A7D2F7}"/>
          </ac:spMkLst>
        </pc:spChg>
        <pc:spChg chg="add mod">
          <ac:chgData name="Дмитрий Каргашин" userId="34e8b559d54dc8bf" providerId="LiveId" clId="{1DCDA627-EE46-4D16-9E33-BC027DC71C6E}" dt="2018-12-15T00:39:49.052" v="2655" actId="1076"/>
          <ac:spMkLst>
            <pc:docMk/>
            <pc:sldMk cId="79965407" sldId="260"/>
            <ac:spMk id="21" creationId="{C9F7B483-EAF7-48EF-95A1-08A47F745DAA}"/>
          </ac:spMkLst>
        </pc:spChg>
        <pc:spChg chg="add mod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22" creationId="{A5B92754-DB97-45CE-87D5-2AC557BD638E}"/>
          </ac:spMkLst>
        </pc:spChg>
        <pc:spChg chg="add mod">
          <ac:chgData name="Дмитрий Каргашин" userId="34e8b559d54dc8bf" providerId="LiveId" clId="{1DCDA627-EE46-4D16-9E33-BC027DC71C6E}" dt="2018-12-15T00:40:17.213" v="2656" actId="1076"/>
          <ac:spMkLst>
            <pc:docMk/>
            <pc:sldMk cId="79965407" sldId="260"/>
            <ac:spMk id="24" creationId="{926A5E5E-CAB4-4605-A481-7461B7F1FC3C}"/>
          </ac:spMkLst>
        </pc:spChg>
        <pc:grpChg chg="add del mod">
          <ac:chgData name="Дмитрий Каргашин" userId="34e8b559d54dc8bf" providerId="LiveId" clId="{1DCDA627-EE46-4D16-9E33-BC027DC71C6E}" dt="2018-12-15T00:34:09.740" v="2599" actId="165"/>
          <ac:grpSpMkLst>
            <pc:docMk/>
            <pc:sldMk cId="79965407" sldId="260"/>
            <ac:grpSpMk id="20" creationId="{564E96B0-5B23-4302-94AA-85E13258DCCC}"/>
          </ac:grpSpMkLst>
        </pc:grpChg>
        <pc:picChg chg="del mod">
          <ac:chgData name="Дмитрий Каргашин" userId="34e8b559d54dc8bf" providerId="LiveId" clId="{1DCDA627-EE46-4D16-9E33-BC027DC71C6E}" dt="2018-12-15T00:32:24.618" v="2589" actId="478"/>
          <ac:picMkLst>
            <pc:docMk/>
            <pc:sldMk cId="79965407" sldId="260"/>
            <ac:picMk id="3" creationId="{68DF3F08-65FD-42FD-9780-6D7EB0F56637}"/>
          </ac:picMkLst>
        </pc:picChg>
        <pc:picChg chg="add del mod">
          <ac:chgData name="Дмитрий Каргашин" userId="34e8b559d54dc8bf" providerId="LiveId" clId="{1DCDA627-EE46-4D16-9E33-BC027DC71C6E}" dt="2018-12-15T00:32:40.777" v="2592" actId="478"/>
          <ac:picMkLst>
            <pc:docMk/>
            <pc:sldMk cId="79965407" sldId="260"/>
            <ac:picMk id="5" creationId="{CE6B1667-10A3-409E-949D-55EB87B55AE0}"/>
          </ac:picMkLst>
        </pc:picChg>
        <pc:picChg chg="add del mod">
          <ac:chgData name="Дмитрий Каргашин" userId="34e8b559d54dc8bf" providerId="LiveId" clId="{1DCDA627-EE46-4D16-9E33-BC027DC71C6E}" dt="2018-10-26T21:10:22.657" v="855" actId="478"/>
          <ac:picMkLst>
            <pc:docMk/>
            <pc:sldMk cId="79965407" sldId="260"/>
            <ac:picMk id="7" creationId="{C7AECD8E-0942-4015-B8B3-736DD15913DC}"/>
          </ac:picMkLst>
        </pc:picChg>
        <pc:picChg chg="add mod">
          <ac:chgData name="Дмитрий Каргашин" userId="34e8b559d54dc8bf" providerId="LiveId" clId="{1DCDA627-EE46-4D16-9E33-BC027DC71C6E}" dt="2018-12-15T00:40:17.213" v="2656" actId="1076"/>
          <ac:picMkLst>
            <pc:docMk/>
            <pc:sldMk cId="79965407" sldId="260"/>
            <ac:picMk id="8" creationId="{E1D08F7D-816A-47E1-9C7A-730CF7533EEB}"/>
          </ac:picMkLst>
        </pc:picChg>
        <pc:picChg chg="add del mod">
          <ac:chgData name="Дмитрий Каргашин" userId="34e8b559d54dc8bf" providerId="LiveId" clId="{1DCDA627-EE46-4D16-9E33-BC027DC71C6E}" dt="2018-10-26T21:12:05.781" v="860" actId="478"/>
          <ac:picMkLst>
            <pc:docMk/>
            <pc:sldMk cId="79965407" sldId="260"/>
            <ac:picMk id="11" creationId="{149CB48F-C0D9-4FC8-BEFD-96DBED775199}"/>
          </ac:picMkLst>
        </pc:picChg>
        <pc:picChg chg="add del mod topLvl">
          <ac:chgData name="Дмитрий Каргашин" userId="34e8b559d54dc8bf" providerId="LiveId" clId="{1DCDA627-EE46-4D16-9E33-BC027DC71C6E}" dt="2018-12-15T00:34:38.482" v="2606" actId="478"/>
          <ac:picMkLst>
            <pc:docMk/>
            <pc:sldMk cId="79965407" sldId="260"/>
            <ac:picMk id="13" creationId="{1B711EC1-BD13-4E8A-B2C1-DF46B4722FDF}"/>
          </ac:picMkLst>
        </pc:picChg>
        <pc:picChg chg="add del mod topLvl">
          <ac:chgData name="Дмитрий Каргашин" userId="34e8b559d54dc8bf" providerId="LiveId" clId="{1DCDA627-EE46-4D16-9E33-BC027DC71C6E}" dt="2018-12-15T00:38:03.366" v="2632" actId="478"/>
          <ac:picMkLst>
            <pc:docMk/>
            <pc:sldMk cId="79965407" sldId="260"/>
            <ac:picMk id="18" creationId="{9DA00160-6489-43D1-BEBB-E96BEF61DA42}"/>
          </ac:picMkLst>
        </pc:picChg>
        <pc:picChg chg="add mod">
          <ac:chgData name="Дмитрий Каргашин" userId="34e8b559d54dc8bf" providerId="LiveId" clId="{1DCDA627-EE46-4D16-9E33-BC027DC71C6E}" dt="2018-12-15T00:40:17.213" v="2656" actId="1076"/>
          <ac:picMkLst>
            <pc:docMk/>
            <pc:sldMk cId="79965407" sldId="260"/>
            <ac:picMk id="23" creationId="{DD4F0189-52A5-4C1B-AD26-ECB98EA782E7}"/>
          </ac:picMkLst>
        </pc:picChg>
        <pc:picChg chg="add mod">
          <ac:chgData name="Дмитрий Каргашин" userId="34e8b559d54dc8bf" providerId="LiveId" clId="{1DCDA627-EE46-4D16-9E33-BC027DC71C6E}" dt="2018-12-15T00:40:17.213" v="2656" actId="1076"/>
          <ac:picMkLst>
            <pc:docMk/>
            <pc:sldMk cId="79965407" sldId="260"/>
            <ac:picMk id="25" creationId="{0515D043-732E-4D33-A119-E6631A5B42DA}"/>
          </ac:picMkLst>
        </pc:picChg>
      </pc:sldChg>
      <pc:sldChg chg="addSp delSp modSp add">
        <pc:chgData name="Дмитрий Каргашин" userId="34e8b559d54dc8bf" providerId="LiveId" clId="{1DCDA627-EE46-4D16-9E33-BC027DC71C6E}" dt="2018-12-15T00:52:40.019" v="2838" actId="1076"/>
        <pc:sldMkLst>
          <pc:docMk/>
          <pc:sldMk cId="1951875106" sldId="261"/>
        </pc:sldMkLst>
        <pc:spChg chg="mod">
          <ac:chgData name="Дмитрий Каргашин" userId="34e8b559d54dc8bf" providerId="LiveId" clId="{1DCDA627-EE46-4D16-9E33-BC027DC71C6E}" dt="2018-12-15T00:41:13.602" v="2658" actId="1076"/>
          <ac:spMkLst>
            <pc:docMk/>
            <pc:sldMk cId="1951875106" sldId="261"/>
            <ac:spMk id="2" creationId="{C1A16615-22C7-45D4-ACE5-CAC17F581856}"/>
          </ac:spMkLst>
        </pc:spChg>
        <pc:spChg chg="del">
          <ac:chgData name="Дмитрий Каргашин" userId="34e8b559d54dc8bf" providerId="LiveId" clId="{1DCDA627-EE46-4D16-9E33-BC027DC71C6E}" dt="2018-10-26T21:58:10.068" v="1226" actId="478"/>
          <ac:spMkLst>
            <pc:docMk/>
            <pc:sldMk cId="1951875106" sldId="261"/>
            <ac:spMk id="3" creationId="{982CB87F-B0C1-4CF7-B30C-62341BDED2FB}"/>
          </ac:spMkLst>
        </pc:spChg>
        <pc:spChg chg="del mod topLvl">
          <ac:chgData name="Дмитрий Каргашин" userId="34e8b559d54dc8bf" providerId="LiveId" clId="{1DCDA627-EE46-4D16-9E33-BC027DC71C6E}" dt="2018-12-15T00:41:34.646" v="2662" actId="478"/>
          <ac:spMkLst>
            <pc:docMk/>
            <pc:sldMk cId="1951875106" sldId="261"/>
            <ac:spMk id="5" creationId="{3C1819F8-E5A7-451A-8A3C-2A5F4133CB6B}"/>
          </ac:spMkLst>
        </pc:spChg>
        <pc:spChg chg="del mod topLvl">
          <ac:chgData name="Дмитрий Каргашин" userId="34e8b559d54dc8bf" providerId="LiveId" clId="{1DCDA627-EE46-4D16-9E33-BC027DC71C6E}" dt="2018-12-15T00:41:53.103" v="2665" actId="478"/>
          <ac:spMkLst>
            <pc:docMk/>
            <pc:sldMk cId="1951875106" sldId="261"/>
            <ac:spMk id="6" creationId="{E44ABE8D-CAF1-425F-B3FC-83FDE6D21054}"/>
          </ac:spMkLst>
        </pc:spChg>
        <pc:spChg chg="del mod topLvl">
          <ac:chgData name="Дмитрий Каргашин" userId="34e8b559d54dc8bf" providerId="LiveId" clId="{1DCDA627-EE46-4D16-9E33-BC027DC71C6E}" dt="2018-12-15T00:41:53.103" v="2665" actId="478"/>
          <ac:spMkLst>
            <pc:docMk/>
            <pc:sldMk cId="1951875106" sldId="261"/>
            <ac:spMk id="8" creationId="{48E06CA2-8445-4B4E-9184-31DA230CAC23}"/>
          </ac:spMkLst>
        </pc:spChg>
        <pc:spChg chg="del mod topLvl">
          <ac:chgData name="Дмитрий Каргашин" userId="34e8b559d54dc8bf" providerId="LiveId" clId="{1DCDA627-EE46-4D16-9E33-BC027DC71C6E}" dt="2018-12-15T00:41:53.103" v="2665" actId="478"/>
          <ac:spMkLst>
            <pc:docMk/>
            <pc:sldMk cId="1951875106" sldId="261"/>
            <ac:spMk id="9" creationId="{9AB969BE-48A5-4C0D-85F5-3C343952537C}"/>
          </ac:spMkLst>
        </pc:spChg>
        <pc:spChg chg="del mod topLvl">
          <ac:chgData name="Дмитрий Каргашин" userId="34e8b559d54dc8bf" providerId="LiveId" clId="{1DCDA627-EE46-4D16-9E33-BC027DC71C6E}" dt="2018-12-15T00:42:49.242" v="2679" actId="478"/>
          <ac:spMkLst>
            <pc:docMk/>
            <pc:sldMk cId="1951875106" sldId="261"/>
            <ac:spMk id="11" creationId="{BAF943CD-D8EF-4292-B7D1-65E9B599075F}"/>
          </ac:spMkLst>
        </pc:spChg>
        <pc:spChg chg="del">
          <ac:chgData name="Дмитрий Каргашин" userId="34e8b559d54dc8bf" providerId="LiveId" clId="{1DCDA627-EE46-4D16-9E33-BC027DC71C6E}" dt="2018-10-26T22:01:21.452" v="1234" actId="478"/>
          <ac:spMkLst>
            <pc:docMk/>
            <pc:sldMk cId="1951875106" sldId="261"/>
            <ac:spMk id="12" creationId="{5AB450B1-4F93-410D-8347-63EB397A9B7C}"/>
          </ac:spMkLst>
        </pc:spChg>
        <pc:spChg chg="del">
          <ac:chgData name="Дмитрий Каргашин" userId="34e8b559d54dc8bf" providerId="LiveId" clId="{1DCDA627-EE46-4D16-9E33-BC027DC71C6E}" dt="2018-10-26T22:01:17.635" v="1231" actId="478"/>
          <ac:spMkLst>
            <pc:docMk/>
            <pc:sldMk cId="1951875106" sldId="261"/>
            <ac:spMk id="13" creationId="{A90174E1-3B2C-437E-9435-3DFC46A7B38F}"/>
          </ac:spMkLst>
        </pc:spChg>
        <pc:spChg chg="del mod">
          <ac:chgData name="Дмитрий Каргашин" userId="34e8b559d54dc8bf" providerId="LiveId" clId="{1DCDA627-EE46-4D16-9E33-BC027DC71C6E}" dt="2018-10-26T22:01:33.415" v="1236" actId="478"/>
          <ac:spMkLst>
            <pc:docMk/>
            <pc:sldMk cId="1951875106" sldId="261"/>
            <ac:spMk id="14" creationId="{677F65D7-9149-4C57-B60F-01B2631116B3}"/>
          </ac:spMkLst>
        </pc:spChg>
        <pc:spChg chg="del mod topLvl">
          <ac:chgData name="Дмитрий Каргашин" userId="34e8b559d54dc8bf" providerId="LiveId" clId="{1DCDA627-EE46-4D16-9E33-BC027DC71C6E}" dt="2018-12-15T00:45:10.723" v="2710" actId="478"/>
          <ac:spMkLst>
            <pc:docMk/>
            <pc:sldMk cId="1951875106" sldId="261"/>
            <ac:spMk id="16" creationId="{7235C0F3-CA58-466C-93E3-2B6F63E0A19E}"/>
          </ac:spMkLst>
        </pc:spChg>
        <pc:spChg chg="add mod topLvl">
          <ac:chgData name="Дмитрий Каргашин" userId="34e8b559d54dc8bf" providerId="LiveId" clId="{1DCDA627-EE46-4D16-9E33-BC027DC71C6E}" dt="2018-12-15T00:49:05.314" v="2784" actId="14100"/>
          <ac:spMkLst>
            <pc:docMk/>
            <pc:sldMk cId="1951875106" sldId="261"/>
            <ac:spMk id="17" creationId="{61966917-26CC-47E2-A437-261EA34FC177}"/>
          </ac:spMkLst>
        </pc:spChg>
        <pc:spChg chg="add mod topLvl">
          <ac:chgData name="Дмитрий Каргашин" userId="34e8b559d54dc8bf" providerId="LiveId" clId="{1DCDA627-EE46-4D16-9E33-BC027DC71C6E}" dt="2018-12-15T00:52:40.019" v="2838" actId="1076"/>
          <ac:spMkLst>
            <pc:docMk/>
            <pc:sldMk cId="1951875106" sldId="261"/>
            <ac:spMk id="18" creationId="{192BF884-30C5-4AD0-83EE-E061D28C97EF}"/>
          </ac:spMkLst>
        </pc:spChg>
        <pc:spChg chg="add del mod">
          <ac:chgData name="Дмитрий Каргашин" userId="34e8b559d54dc8bf" providerId="LiveId" clId="{1DCDA627-EE46-4D16-9E33-BC027DC71C6E}" dt="2018-10-26T22:09:21.431" v="1396" actId="478"/>
          <ac:spMkLst>
            <pc:docMk/>
            <pc:sldMk cId="1951875106" sldId="261"/>
            <ac:spMk id="19" creationId="{FC078461-39C0-4884-BB0D-1500CBF8E2B0}"/>
          </ac:spMkLst>
        </pc:spChg>
        <pc:spChg chg="add mod topLvl">
          <ac:chgData name="Дмитрий Каргашин" userId="34e8b559d54dc8bf" providerId="LiveId" clId="{1DCDA627-EE46-4D16-9E33-BC027DC71C6E}" dt="2018-12-15T00:49:05.314" v="2784" actId="14100"/>
          <ac:spMkLst>
            <pc:docMk/>
            <pc:sldMk cId="1951875106" sldId="261"/>
            <ac:spMk id="20" creationId="{0BA5C7DF-C52D-43D6-AE9C-9765531853FD}"/>
          </ac:spMkLst>
        </pc:spChg>
        <pc:spChg chg="add del mod topLvl">
          <ac:chgData name="Дмитрий Каргашин" userId="34e8b559d54dc8bf" providerId="LiveId" clId="{1DCDA627-EE46-4D16-9E33-BC027DC71C6E}" dt="2018-12-15T00:45:07.366" v="2709" actId="478"/>
          <ac:spMkLst>
            <pc:docMk/>
            <pc:sldMk cId="1951875106" sldId="261"/>
            <ac:spMk id="21" creationId="{8C2E046B-9D68-44FC-9D64-285C24E8AFFC}"/>
          </ac:spMkLst>
        </pc:spChg>
        <pc:spChg chg="add mod topLvl">
          <ac:chgData name="Дмитрий Каргашин" userId="34e8b559d54dc8bf" providerId="LiveId" clId="{1DCDA627-EE46-4D16-9E33-BC027DC71C6E}" dt="2018-12-15T00:49:15.674" v="2785" actId="1076"/>
          <ac:spMkLst>
            <pc:docMk/>
            <pc:sldMk cId="1951875106" sldId="261"/>
            <ac:spMk id="22" creationId="{0D715930-3DB0-4919-9F33-71C085A3FAD9}"/>
          </ac:spMkLst>
        </pc:spChg>
        <pc:spChg chg="add mod topLvl">
          <ac:chgData name="Дмитрий Каргашин" userId="34e8b559d54dc8bf" providerId="LiveId" clId="{1DCDA627-EE46-4D16-9E33-BC027DC71C6E}" dt="2018-12-15T00:51:18.206" v="2819" actId="207"/>
          <ac:spMkLst>
            <pc:docMk/>
            <pc:sldMk cId="1951875106" sldId="261"/>
            <ac:spMk id="23" creationId="{1F2C2750-5668-4AA7-ACF9-E1B5BC3982B1}"/>
          </ac:spMkLst>
        </pc:spChg>
        <pc:spChg chg="add mod topLvl">
          <ac:chgData name="Дмитрий Каргашин" userId="34e8b559d54dc8bf" providerId="LiveId" clId="{1DCDA627-EE46-4D16-9E33-BC027DC71C6E}" dt="2018-12-15T00:48:44.061" v="2732" actId="1076"/>
          <ac:spMkLst>
            <pc:docMk/>
            <pc:sldMk cId="1951875106" sldId="261"/>
            <ac:spMk id="24" creationId="{FAE82E0F-FD85-4DFA-A131-7BE6EAB8D43C}"/>
          </ac:spMkLst>
        </pc:spChg>
        <pc:spChg chg="add del mod">
          <ac:chgData name="Дмитрий Каргашин" userId="34e8b559d54dc8bf" providerId="LiveId" clId="{1DCDA627-EE46-4D16-9E33-BC027DC71C6E}" dt="2018-10-26T22:21:45.682" v="1571" actId="11529"/>
          <ac:spMkLst>
            <pc:docMk/>
            <pc:sldMk cId="1951875106" sldId="261"/>
            <ac:spMk id="25" creationId="{1BD7FA18-07B4-4063-B386-15701843F5DC}"/>
          </ac:spMkLst>
        </pc:spChg>
        <pc:spChg chg="add mod">
          <ac:chgData name="Дмитрий Каргашин" userId="34e8b559d54dc8bf" providerId="LiveId" clId="{1DCDA627-EE46-4D16-9E33-BC027DC71C6E}" dt="2018-12-15T00:41:42.923" v="2664" actId="1076"/>
          <ac:spMkLst>
            <pc:docMk/>
            <pc:sldMk cId="1951875106" sldId="261"/>
            <ac:spMk id="25" creationId="{F809AF4B-D21F-4A1C-8EEE-1AB964ED6F8D}"/>
          </ac:spMkLst>
        </pc:spChg>
        <pc:spChg chg="add mod">
          <ac:chgData name="Дмитрий Каргашин" userId="34e8b559d54dc8bf" providerId="LiveId" clId="{1DCDA627-EE46-4D16-9E33-BC027DC71C6E}" dt="2018-12-15T00:51:46.659" v="2824" actId="122"/>
          <ac:spMkLst>
            <pc:docMk/>
            <pc:sldMk cId="1951875106" sldId="261"/>
            <ac:spMk id="27" creationId="{D861A429-5B09-45F7-A10F-8DDEB2A2AFEB}"/>
          </ac:spMkLst>
        </pc:spChg>
        <pc:spChg chg="add mod">
          <ac:chgData name="Дмитрий Каргашин" userId="34e8b559d54dc8bf" providerId="LiveId" clId="{1DCDA627-EE46-4D16-9E33-BC027DC71C6E}" dt="2018-12-15T00:44:36.741" v="2705" actId="1076"/>
          <ac:spMkLst>
            <pc:docMk/>
            <pc:sldMk cId="1951875106" sldId="261"/>
            <ac:spMk id="29" creationId="{59D72F10-9D2D-463A-BF58-FC7286F6C532}"/>
          </ac:spMkLst>
        </pc:spChg>
        <pc:spChg chg="add mod">
          <ac:chgData name="Дмитрий Каргашин" userId="34e8b559d54dc8bf" providerId="LiveId" clId="{1DCDA627-EE46-4D16-9E33-BC027DC71C6E}" dt="2018-12-15T00:44:32.671" v="2704" actId="1076"/>
          <ac:spMkLst>
            <pc:docMk/>
            <pc:sldMk cId="1951875106" sldId="261"/>
            <ac:spMk id="30" creationId="{47248E11-9A52-4031-AEC0-D306B763C9BB}"/>
          </ac:spMkLst>
        </pc:spChg>
        <pc:spChg chg="add mod">
          <ac:chgData name="Дмитрий Каргашин" userId="34e8b559d54dc8bf" providerId="LiveId" clId="{1DCDA627-EE46-4D16-9E33-BC027DC71C6E}" dt="2018-12-15T00:44:40.414" v="2706" actId="1076"/>
          <ac:spMkLst>
            <pc:docMk/>
            <pc:sldMk cId="1951875106" sldId="261"/>
            <ac:spMk id="31" creationId="{F361285B-2A12-4E01-969B-ED92CCA618BB}"/>
          </ac:spMkLst>
        </pc:spChg>
        <pc:spChg chg="add mod">
          <ac:chgData name="Дмитрий Каргашин" userId="34e8b559d54dc8bf" providerId="LiveId" clId="{1DCDA627-EE46-4D16-9E33-BC027DC71C6E}" dt="2018-12-15T00:44:04.007" v="2702" actId="1076"/>
          <ac:spMkLst>
            <pc:docMk/>
            <pc:sldMk cId="1951875106" sldId="261"/>
            <ac:spMk id="32" creationId="{B8B09A65-BED2-4DE7-8AC4-69D233DF233E}"/>
          </ac:spMkLst>
        </pc:spChg>
        <pc:spChg chg="add mod">
          <ac:chgData name="Дмитрий Каргашин" userId="34e8b559d54dc8bf" providerId="LiveId" clId="{1DCDA627-EE46-4D16-9E33-BC027DC71C6E}" dt="2018-12-15T00:47:37.868" v="2720" actId="1076"/>
          <ac:spMkLst>
            <pc:docMk/>
            <pc:sldMk cId="1951875106" sldId="261"/>
            <ac:spMk id="34" creationId="{B6FC20F2-3320-49F6-B151-2D95FF57E7F4}"/>
          </ac:spMkLst>
        </pc:spChg>
        <pc:spChg chg="add mod">
          <ac:chgData name="Дмитрий Каргашин" userId="34e8b559d54dc8bf" providerId="LiveId" clId="{1DCDA627-EE46-4D16-9E33-BC027DC71C6E}" dt="2018-12-15T00:48:07.007" v="2725" actId="1076"/>
          <ac:spMkLst>
            <pc:docMk/>
            <pc:sldMk cId="1951875106" sldId="261"/>
            <ac:spMk id="37" creationId="{F5FC3816-E409-4370-9E6F-37AC2B5ACE07}"/>
          </ac:spMkLst>
        </pc:spChg>
        <pc:grpChg chg="add del mod">
          <ac:chgData name="Дмитрий Каргашин" userId="34e8b559d54dc8bf" providerId="LiveId" clId="{1DCDA627-EE46-4D16-9E33-BC027DC71C6E}" dt="2018-10-26T22:03:12.241" v="1260" actId="165"/>
          <ac:grpSpMkLst>
            <pc:docMk/>
            <pc:sldMk cId="1951875106" sldId="261"/>
            <ac:grpSpMk id="4" creationId="{FCA25EBF-4BB8-4370-9BC7-930FADEED1D5}"/>
          </ac:grpSpMkLst>
        </pc:grpChg>
        <pc:grpChg chg="add del mod">
          <ac:chgData name="Дмитрий Каргашин" userId="34e8b559d54dc8bf" providerId="LiveId" clId="{1DCDA627-EE46-4D16-9E33-BC027DC71C6E}" dt="2018-10-26T22:22:25.565" v="1576" actId="165"/>
          <ac:grpSpMkLst>
            <pc:docMk/>
            <pc:sldMk cId="1951875106" sldId="261"/>
            <ac:grpSpMk id="26" creationId="{406484BC-E82E-4D62-8C47-45681C1D88F1}"/>
          </ac:grpSpMkLst>
        </pc:grpChg>
        <pc:grpChg chg="add del mod">
          <ac:chgData name="Дмитрий Каргашин" userId="34e8b559d54dc8bf" providerId="LiveId" clId="{1DCDA627-EE46-4D16-9E33-BC027DC71C6E}" dt="2018-12-15T00:41:19.800" v="2659" actId="165"/>
          <ac:grpSpMkLst>
            <pc:docMk/>
            <pc:sldMk cId="1951875106" sldId="261"/>
            <ac:grpSpMk id="28" creationId="{0882BD9C-7516-420F-88E8-FD977B0E3949}"/>
          </ac:grpSpMkLst>
        </pc:grpChg>
        <pc:picChg chg="del mod topLvl">
          <ac:chgData name="Дмитрий Каргашин" userId="34e8b559d54dc8bf" providerId="LiveId" clId="{1DCDA627-EE46-4D16-9E33-BC027DC71C6E}" dt="2018-12-15T00:45:10.723" v="2710" actId="478"/>
          <ac:picMkLst>
            <pc:docMk/>
            <pc:sldMk cId="1951875106" sldId="261"/>
            <ac:picMk id="3" creationId="{23CE88D7-CC20-4B78-A906-AF10CB268BA1}"/>
          </ac:picMkLst>
        </pc:picChg>
        <pc:picChg chg="del mod topLvl">
          <ac:chgData name="Дмитрий Каргашин" userId="34e8b559d54dc8bf" providerId="LiveId" clId="{1DCDA627-EE46-4D16-9E33-BC027DC71C6E}" dt="2018-12-15T00:41:24.939" v="2660" actId="478"/>
          <ac:picMkLst>
            <pc:docMk/>
            <pc:sldMk cId="1951875106" sldId="261"/>
            <ac:picMk id="7" creationId="{DC1CAF5A-DBDA-483C-B8D6-5D7C6670A5A4}"/>
          </ac:picMkLst>
        </pc:picChg>
        <pc:picChg chg="del mod topLvl">
          <ac:chgData name="Дмитрий Каргашин" userId="34e8b559d54dc8bf" providerId="LiveId" clId="{1DCDA627-EE46-4D16-9E33-BC027DC71C6E}" dt="2018-12-15T00:42:49.242" v="2679" actId="478"/>
          <ac:picMkLst>
            <pc:docMk/>
            <pc:sldMk cId="1951875106" sldId="261"/>
            <ac:picMk id="10" creationId="{FAD432A0-4085-4668-8C5D-6D397FC650EB}"/>
          </ac:picMkLst>
        </pc:picChg>
        <pc:picChg chg="del mod topLvl">
          <ac:chgData name="Дмитрий Каргашин" userId="34e8b559d54dc8bf" providerId="LiveId" clId="{1DCDA627-EE46-4D16-9E33-BC027DC71C6E}" dt="2018-12-15T00:45:07.366" v="2709" actId="478"/>
          <ac:picMkLst>
            <pc:docMk/>
            <pc:sldMk cId="1951875106" sldId="261"/>
            <ac:picMk id="15" creationId="{1C44DF14-8F8C-4F99-9E12-D1ED47FD9D1C}"/>
          </ac:picMkLst>
        </pc:picChg>
        <pc:picChg chg="add mod">
          <ac:chgData name="Дмитрий Каргашин" userId="34e8b559d54dc8bf" providerId="LiveId" clId="{1DCDA627-EE46-4D16-9E33-BC027DC71C6E}" dt="2018-12-15T00:41:42.923" v="2664" actId="1076"/>
          <ac:picMkLst>
            <pc:docMk/>
            <pc:sldMk cId="1951875106" sldId="261"/>
            <ac:picMk id="26" creationId="{DD070DA1-B4ED-4B84-964F-1966E630C7A1}"/>
          </ac:picMkLst>
        </pc:picChg>
        <pc:picChg chg="add mod">
          <ac:chgData name="Дмитрий Каргашин" userId="34e8b559d54dc8bf" providerId="LiveId" clId="{1DCDA627-EE46-4D16-9E33-BC027DC71C6E}" dt="2018-12-15T00:44:01.633" v="2701" actId="1076"/>
          <ac:picMkLst>
            <pc:docMk/>
            <pc:sldMk cId="1951875106" sldId="261"/>
            <ac:picMk id="33" creationId="{71C13837-6E6F-4B44-88F1-78B5E2582DCA}"/>
          </ac:picMkLst>
        </pc:picChg>
        <pc:picChg chg="add mod">
          <ac:chgData name="Дмитрий Каргашин" userId="34e8b559d54dc8bf" providerId="LiveId" clId="{1DCDA627-EE46-4D16-9E33-BC027DC71C6E}" dt="2018-12-15T00:47:37.868" v="2720" actId="1076"/>
          <ac:picMkLst>
            <pc:docMk/>
            <pc:sldMk cId="1951875106" sldId="261"/>
            <ac:picMk id="35" creationId="{8471A4B9-15AE-4C0C-910F-ACECD884B3F7}"/>
          </ac:picMkLst>
        </pc:picChg>
        <pc:picChg chg="add mod">
          <ac:chgData name="Дмитрий Каргашин" userId="34e8b559d54dc8bf" providerId="LiveId" clId="{1DCDA627-EE46-4D16-9E33-BC027DC71C6E}" dt="2018-12-15T00:48:07.007" v="2725" actId="1076"/>
          <ac:picMkLst>
            <pc:docMk/>
            <pc:sldMk cId="1951875106" sldId="261"/>
            <ac:picMk id="36" creationId="{C1C66682-2EE8-4F45-963A-A8BE99C26AD8}"/>
          </ac:picMkLst>
        </pc:picChg>
      </pc:sldChg>
      <pc:sldChg chg="addSp delSp modSp add">
        <pc:chgData name="Дмитрий Каргашин" userId="34e8b559d54dc8bf" providerId="LiveId" clId="{1DCDA627-EE46-4D16-9E33-BC027DC71C6E}" dt="2018-12-15T00:59:08.423" v="2933" actId="1076"/>
        <pc:sldMkLst>
          <pc:docMk/>
          <pc:sldMk cId="3867878492" sldId="262"/>
        </pc:sldMkLst>
        <pc:spChg chg="mod">
          <ac:chgData name="Дмитрий Каргашин" userId="34e8b559d54dc8bf" providerId="LiveId" clId="{1DCDA627-EE46-4D16-9E33-BC027DC71C6E}" dt="2018-10-26T22:33:41.772" v="1845" actId="14100"/>
          <ac:spMkLst>
            <pc:docMk/>
            <pc:sldMk cId="3867878492" sldId="262"/>
            <ac:spMk id="2" creationId="{48B01AE9-8998-432F-93F1-ECEE69A1AA58}"/>
          </ac:spMkLst>
        </pc:spChg>
        <pc:spChg chg="del">
          <ac:chgData name="Дмитрий Каргашин" userId="34e8b559d54dc8bf" providerId="LiveId" clId="{1DCDA627-EE46-4D16-9E33-BC027DC71C6E}" dt="2018-10-26T22:33:46.869" v="1846" actId="478"/>
          <ac:spMkLst>
            <pc:docMk/>
            <pc:sldMk cId="3867878492" sldId="262"/>
            <ac:spMk id="3" creationId="{F7C53323-7088-4213-AAA7-129B987BBDC5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5" creationId="{4BCC3FF5-9F94-430B-80B9-E38BCFA6C128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6" creationId="{BBE56979-EBD8-4DF2-92AB-A2FE48DBC595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8" creationId="{03CA520B-FDE0-453C-B78F-101D7BCF9ECE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9" creationId="{05B9D554-CD0A-48EE-A4F2-B9D7237EDBF7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11" creationId="{8E1B5449-E068-442D-993B-4B644518767F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12" creationId="{0DCD6D6F-A5B2-4C93-9855-89F8F7535276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13" creationId="{A59CF283-48CE-4B38-9C90-1EBCD92D22AB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14" creationId="{6B2421BC-E94D-447B-A92C-7E92A1BCCAE8}"/>
          </ac:spMkLst>
        </pc:spChg>
        <pc:spChg chg="del mod topLvl">
          <ac:chgData name="Дмитрий Каргашин" userId="34e8b559d54dc8bf" providerId="LiveId" clId="{1DCDA627-EE46-4D16-9E33-BC027DC71C6E}" dt="2018-10-26T22:41:21.237" v="1946" actId="478"/>
          <ac:spMkLst>
            <pc:docMk/>
            <pc:sldMk cId="3867878492" sldId="262"/>
            <ac:spMk id="16" creationId="{EA416D06-F07D-4E63-A409-B621A76C65BC}"/>
          </ac:spMkLst>
        </pc:spChg>
        <pc:spChg chg="add mod">
          <ac:chgData name="Дмитрий Каргашин" userId="34e8b559d54dc8bf" providerId="LiveId" clId="{1DCDA627-EE46-4D16-9E33-BC027DC71C6E}" dt="2018-12-15T00:54:33.966" v="2842" actId="1076"/>
          <ac:spMkLst>
            <pc:docMk/>
            <pc:sldMk cId="3867878492" sldId="262"/>
            <ac:spMk id="17" creationId="{DCBB124F-5080-4319-836F-3AE85CB6A8A1}"/>
          </ac:spMkLst>
        </pc:spChg>
        <pc:spChg chg="add mod">
          <ac:chgData name="Дмитрий Каргашин" userId="34e8b559d54dc8bf" providerId="LiveId" clId="{1DCDA627-EE46-4D16-9E33-BC027DC71C6E}" dt="2018-12-15T00:56:12.467" v="2909" actId="14100"/>
          <ac:spMkLst>
            <pc:docMk/>
            <pc:sldMk cId="3867878492" sldId="262"/>
            <ac:spMk id="19" creationId="{CA7E36F4-15AE-43FD-B2D3-5E06E2CC4840}"/>
          </ac:spMkLst>
        </pc:spChg>
        <pc:spChg chg="add mod">
          <ac:chgData name="Дмитрий Каргашин" userId="34e8b559d54dc8bf" providerId="LiveId" clId="{1DCDA627-EE46-4D16-9E33-BC027DC71C6E}" dt="2018-12-15T00:56:20.164" v="2910" actId="1076"/>
          <ac:spMkLst>
            <pc:docMk/>
            <pc:sldMk cId="3867878492" sldId="262"/>
            <ac:spMk id="20" creationId="{90D49BCE-541A-457E-8699-8E4136D2CCAF}"/>
          </ac:spMkLst>
        </pc:spChg>
        <pc:spChg chg="add mod">
          <ac:chgData name="Дмитрий Каргашин" userId="34e8b559d54dc8bf" providerId="LiveId" clId="{1DCDA627-EE46-4D16-9E33-BC027DC71C6E}" dt="2018-12-15T00:56:25.188" v="2911" actId="1076"/>
          <ac:spMkLst>
            <pc:docMk/>
            <pc:sldMk cId="3867878492" sldId="262"/>
            <ac:spMk id="21" creationId="{D6CDA04D-BB4F-4516-AC89-D8F6C122F218}"/>
          </ac:spMkLst>
        </pc:spChg>
        <pc:spChg chg="add mod">
          <ac:chgData name="Дмитрий Каргашин" userId="34e8b559d54dc8bf" providerId="LiveId" clId="{1DCDA627-EE46-4D16-9E33-BC027DC71C6E}" dt="2018-12-15T00:58:50.707" v="2931" actId="1076"/>
          <ac:spMkLst>
            <pc:docMk/>
            <pc:sldMk cId="3867878492" sldId="262"/>
            <ac:spMk id="22" creationId="{2B05B58B-CF63-4185-A212-5EB749151FB9}"/>
          </ac:spMkLst>
        </pc:spChg>
        <pc:spChg chg="add mod">
          <ac:chgData name="Дмитрий Каргашин" userId="34e8b559d54dc8bf" providerId="LiveId" clId="{1DCDA627-EE46-4D16-9E33-BC027DC71C6E}" dt="2018-12-15T00:58:57.706" v="2932" actId="1076"/>
          <ac:spMkLst>
            <pc:docMk/>
            <pc:sldMk cId="3867878492" sldId="262"/>
            <ac:spMk id="24" creationId="{0AB9BEEF-A856-44E6-9EF5-69B669AA41B3}"/>
          </ac:spMkLst>
        </pc:spChg>
        <pc:spChg chg="add mod">
          <ac:chgData name="Дмитрий Каргашин" userId="34e8b559d54dc8bf" providerId="LiveId" clId="{1DCDA627-EE46-4D16-9E33-BC027DC71C6E}" dt="2018-12-15T00:59:08.423" v="2933" actId="1076"/>
          <ac:spMkLst>
            <pc:docMk/>
            <pc:sldMk cId="3867878492" sldId="262"/>
            <ac:spMk id="25" creationId="{3D3D5581-CEE7-4255-8327-D7D12305AAF5}"/>
          </ac:spMkLst>
        </pc:spChg>
        <pc:spChg chg="add mod">
          <ac:chgData name="Дмитрий Каргашин" userId="34e8b559d54dc8bf" providerId="LiveId" clId="{1DCDA627-EE46-4D16-9E33-BC027DC71C6E}" dt="2018-12-15T00:58:57.706" v="2932" actId="1076"/>
          <ac:spMkLst>
            <pc:docMk/>
            <pc:sldMk cId="3867878492" sldId="262"/>
            <ac:spMk id="26" creationId="{9008603F-C657-41EF-A7B1-5DDB3BCC9C4D}"/>
          </ac:spMkLst>
        </pc:spChg>
        <pc:spChg chg="add mod">
          <ac:chgData name="Дмитрий Каргашин" userId="34e8b559d54dc8bf" providerId="LiveId" clId="{1DCDA627-EE46-4D16-9E33-BC027DC71C6E}" dt="2018-12-15T00:59:08.423" v="2933" actId="1076"/>
          <ac:spMkLst>
            <pc:docMk/>
            <pc:sldMk cId="3867878492" sldId="262"/>
            <ac:spMk id="28" creationId="{06E64B7E-AB27-47CC-A7B6-CBD06F060C8C}"/>
          </ac:spMkLst>
        </pc:spChg>
        <pc:spChg chg="del mod topLvl">
          <ac:chgData name="Дмитрий Каргашин" userId="34e8b559d54dc8bf" providerId="LiveId" clId="{1DCDA627-EE46-4D16-9E33-BC027DC71C6E}" dt="2018-12-15T00:53:58.535" v="2840" actId="478"/>
          <ac:spMkLst>
            <pc:docMk/>
            <pc:sldMk cId="3867878492" sldId="262"/>
            <ac:spMk id="31" creationId="{169287C2-3872-47E9-955A-DA9C6FA28F25}"/>
          </ac:spMkLst>
        </pc:spChg>
        <pc:spChg chg="del mod topLvl">
          <ac:chgData name="Дмитрий Каргашин" userId="34e8b559d54dc8bf" providerId="LiveId" clId="{1DCDA627-EE46-4D16-9E33-BC027DC71C6E}" dt="2018-12-15T00:55:29.175" v="2899" actId="478"/>
          <ac:spMkLst>
            <pc:docMk/>
            <pc:sldMk cId="3867878492" sldId="262"/>
            <ac:spMk id="32" creationId="{877BDCA0-21A6-4AE5-9FE3-DED8521F795F}"/>
          </ac:spMkLst>
        </pc:spChg>
        <pc:spChg chg="del mod topLvl">
          <ac:chgData name="Дмитрий Каргашин" userId="34e8b559d54dc8bf" providerId="LiveId" clId="{1DCDA627-EE46-4D16-9E33-BC027DC71C6E}" dt="2018-12-15T00:55:29.175" v="2899" actId="478"/>
          <ac:spMkLst>
            <pc:docMk/>
            <pc:sldMk cId="3867878492" sldId="262"/>
            <ac:spMk id="34" creationId="{EB0936E1-AE60-4556-A84B-08435BF8EBE2}"/>
          </ac:spMkLst>
        </pc:spChg>
        <pc:spChg chg="del mod topLvl">
          <ac:chgData name="Дмитрий Каргашин" userId="34e8b559d54dc8bf" providerId="LiveId" clId="{1DCDA627-EE46-4D16-9E33-BC027DC71C6E}" dt="2018-12-15T00:55:29.175" v="2899" actId="478"/>
          <ac:spMkLst>
            <pc:docMk/>
            <pc:sldMk cId="3867878492" sldId="262"/>
            <ac:spMk id="35" creationId="{7444198E-7A3A-43BC-AC3E-84957C47EBB9}"/>
          </ac:spMkLst>
        </pc:spChg>
        <pc:spChg chg="del mod topLvl">
          <ac:chgData name="Дмитрий Каргашин" userId="34e8b559d54dc8bf" providerId="LiveId" clId="{1DCDA627-EE46-4D16-9E33-BC027DC71C6E}" dt="2018-12-15T00:56:29.019" v="2912" actId="478"/>
          <ac:spMkLst>
            <pc:docMk/>
            <pc:sldMk cId="3867878492" sldId="262"/>
            <ac:spMk id="37" creationId="{C8C182E1-61FE-4636-8DC3-116935521EE5}"/>
          </ac:spMkLst>
        </pc:spChg>
        <pc:spChg chg="del mod topLvl">
          <ac:chgData name="Дмитрий Каргашин" userId="34e8b559d54dc8bf" providerId="LiveId" clId="{1DCDA627-EE46-4D16-9E33-BC027DC71C6E}" dt="2018-12-15T00:58:34.922" v="2922" actId="478"/>
          <ac:spMkLst>
            <pc:docMk/>
            <pc:sldMk cId="3867878492" sldId="262"/>
            <ac:spMk id="39" creationId="{25E77722-5D46-4C13-BCAE-EFA23426A94B}"/>
          </ac:spMkLst>
        </pc:spChg>
        <pc:spChg chg="del mod topLvl">
          <ac:chgData name="Дмитрий Каргашин" userId="34e8b559d54dc8bf" providerId="LiveId" clId="{1DCDA627-EE46-4D16-9E33-BC027DC71C6E}" dt="2018-10-26T22:41:36.513" v="1950" actId="478"/>
          <ac:spMkLst>
            <pc:docMk/>
            <pc:sldMk cId="3867878492" sldId="262"/>
            <ac:spMk id="40" creationId="{BF0F47CA-DD20-438D-AB9F-B80D11C540D0}"/>
          </ac:spMkLst>
        </pc:spChg>
        <pc:spChg chg="del mod topLvl">
          <ac:chgData name="Дмитрий Каргашин" userId="34e8b559d54dc8bf" providerId="LiveId" clId="{1DCDA627-EE46-4D16-9E33-BC027DC71C6E}" dt="2018-10-26T22:41:36.513" v="1950" actId="478"/>
          <ac:spMkLst>
            <pc:docMk/>
            <pc:sldMk cId="3867878492" sldId="262"/>
            <ac:spMk id="41" creationId="{C4D7C7E0-2CFB-4F4C-84F7-F7DE99840639}"/>
          </ac:spMkLst>
        </pc:spChg>
        <pc:spChg chg="del mod topLvl">
          <ac:chgData name="Дмитрий Каргашин" userId="34e8b559d54dc8bf" providerId="LiveId" clId="{1DCDA627-EE46-4D16-9E33-BC027DC71C6E}" dt="2018-12-15T00:58:32.679" v="2921" actId="478"/>
          <ac:spMkLst>
            <pc:docMk/>
            <pc:sldMk cId="3867878492" sldId="262"/>
            <ac:spMk id="42" creationId="{F541A7DB-D5FF-408A-9A74-D7895ED2D5CD}"/>
          </ac:spMkLst>
        </pc:spChg>
        <pc:spChg chg="del mod topLvl">
          <ac:chgData name="Дмитрий Каргашин" userId="34e8b559d54dc8bf" providerId="LiveId" clId="{1DCDA627-EE46-4D16-9E33-BC027DC71C6E}" dt="2018-10-26T22:41:36.513" v="1950" actId="478"/>
          <ac:spMkLst>
            <pc:docMk/>
            <pc:sldMk cId="3867878492" sldId="262"/>
            <ac:spMk id="44" creationId="{626CFDCE-0514-4446-87A6-DA7C958028F0}"/>
          </ac:spMkLst>
        </pc:spChg>
        <pc:spChg chg="del mod topLvl">
          <ac:chgData name="Дмитрий Каргашин" userId="34e8b559d54dc8bf" providerId="LiveId" clId="{1DCDA627-EE46-4D16-9E33-BC027DC71C6E}" dt="2018-10-26T22:41:36.513" v="1950" actId="478"/>
          <ac:spMkLst>
            <pc:docMk/>
            <pc:sldMk cId="3867878492" sldId="262"/>
            <ac:spMk id="45" creationId="{7EA46381-FA4F-4EB7-9E23-E9DEEC627EBA}"/>
          </ac:spMkLst>
        </pc:spChg>
        <pc:spChg chg="del mod topLvl">
          <ac:chgData name="Дмитрий Каргашин" userId="34e8b559d54dc8bf" providerId="LiveId" clId="{1DCDA627-EE46-4D16-9E33-BC027DC71C6E}" dt="2018-12-15T00:58:32.679" v="2921" actId="478"/>
          <ac:spMkLst>
            <pc:docMk/>
            <pc:sldMk cId="3867878492" sldId="262"/>
            <ac:spMk id="46" creationId="{DE4A64D4-83E1-4AED-852F-CEED543171E6}"/>
          </ac:spMkLst>
        </pc:spChg>
        <pc:spChg chg="del mod topLvl">
          <ac:chgData name="Дмитрий Каргашин" userId="34e8b559d54dc8bf" providerId="LiveId" clId="{1DCDA627-EE46-4D16-9E33-BC027DC71C6E}" dt="2018-12-15T00:58:32.679" v="2921" actId="478"/>
          <ac:spMkLst>
            <pc:docMk/>
            <pc:sldMk cId="3867878492" sldId="262"/>
            <ac:spMk id="47" creationId="{8514FBAD-BD76-4CA1-BCD6-2BD2CE2CCBC5}"/>
          </ac:spMkLst>
        </pc:spChg>
        <pc:spChg chg="add del mod">
          <ac:chgData name="Дмитрий Каргашин" userId="34e8b559d54dc8bf" providerId="LiveId" clId="{1DCDA627-EE46-4D16-9E33-BC027DC71C6E}" dt="2018-10-26T22:46:52.562" v="2127" actId="478"/>
          <ac:spMkLst>
            <pc:docMk/>
            <pc:sldMk cId="3867878492" sldId="262"/>
            <ac:spMk id="48" creationId="{35955267-23A7-4F4B-BA9F-53BD0927F81B}"/>
          </ac:spMkLst>
        </pc:spChg>
        <pc:spChg chg="add mod">
          <ac:chgData name="Дмитрий Каргашин" userId="34e8b559d54dc8bf" providerId="LiveId" clId="{1DCDA627-EE46-4D16-9E33-BC027DC71C6E}" dt="2018-10-26T22:49:10.377" v="2285" actId="207"/>
          <ac:spMkLst>
            <pc:docMk/>
            <pc:sldMk cId="3867878492" sldId="262"/>
            <ac:spMk id="49" creationId="{FB2170B8-4390-4B64-8EE2-4EE1A17F3D88}"/>
          </ac:spMkLst>
        </pc:spChg>
        <pc:grpChg chg="add del">
          <ac:chgData name="Дмитрий Каргашин" userId="34e8b559d54dc8bf" providerId="LiveId" clId="{1DCDA627-EE46-4D16-9E33-BC027DC71C6E}" dt="2018-10-26T22:39:34.319" v="1862" actId="165"/>
          <ac:grpSpMkLst>
            <pc:docMk/>
            <pc:sldMk cId="3867878492" sldId="262"/>
            <ac:grpSpMk id="4" creationId="{C37E579B-2141-47A5-8EBE-19371ACE2C97}"/>
          </ac:grpSpMkLst>
        </pc:grpChg>
        <pc:grpChg chg="add del">
          <ac:chgData name="Дмитрий Каргашин" userId="34e8b559d54dc8bf" providerId="LiveId" clId="{1DCDA627-EE46-4D16-9E33-BC027DC71C6E}" dt="2018-10-26T22:40:45.010" v="1926"/>
          <ac:grpSpMkLst>
            <pc:docMk/>
            <pc:sldMk cId="3867878492" sldId="262"/>
            <ac:grpSpMk id="17" creationId="{A61338B0-5F31-4F46-A0AE-3DEF042FA9FE}"/>
          </ac:grpSpMkLst>
        </pc:grpChg>
        <pc:grpChg chg="add del mod">
          <ac:chgData name="Дмитрий Каргашин" userId="34e8b559d54dc8bf" providerId="LiveId" clId="{1DCDA627-EE46-4D16-9E33-BC027DC71C6E}" dt="2018-10-26T22:41:30.794" v="1949" actId="165"/>
          <ac:grpSpMkLst>
            <pc:docMk/>
            <pc:sldMk cId="3867878492" sldId="262"/>
            <ac:grpSpMk id="30" creationId="{B85A96A2-1504-4183-9C75-0AB6FA991C48}"/>
          </ac:grpSpMkLst>
        </pc:grpChg>
        <pc:grpChg chg="add del mod">
          <ac:chgData name="Дмитрий Каргашин" userId="34e8b559d54dc8bf" providerId="LiveId" clId="{1DCDA627-EE46-4D16-9E33-BC027DC71C6E}" dt="2018-12-15T00:53:55.778" v="2839" actId="165"/>
          <ac:grpSpMkLst>
            <pc:docMk/>
            <pc:sldMk cId="3867878492" sldId="262"/>
            <ac:grpSpMk id="50" creationId="{C3F19BC2-FCB0-4D6B-8A22-788C096FEB76}"/>
          </ac:grpSpMkLst>
        </pc:grpChg>
        <pc:picChg chg="del mod topLvl">
          <ac:chgData name="Дмитрий Каргашин" userId="34e8b559d54dc8bf" providerId="LiveId" clId="{1DCDA627-EE46-4D16-9E33-BC027DC71C6E}" dt="2018-10-26T22:41:21.237" v="1946" actId="478"/>
          <ac:picMkLst>
            <pc:docMk/>
            <pc:sldMk cId="3867878492" sldId="262"/>
            <ac:picMk id="7" creationId="{DD1BB1BB-B5F6-49DE-A9D7-8C1F2C0B7113}"/>
          </ac:picMkLst>
        </pc:picChg>
        <pc:picChg chg="del mod topLvl">
          <ac:chgData name="Дмитрий Каргашин" userId="34e8b559d54dc8bf" providerId="LiveId" clId="{1DCDA627-EE46-4D16-9E33-BC027DC71C6E}" dt="2018-10-26T22:41:21.237" v="1946" actId="478"/>
          <ac:picMkLst>
            <pc:docMk/>
            <pc:sldMk cId="3867878492" sldId="262"/>
            <ac:picMk id="10" creationId="{EC9C94EB-B5DE-465A-9C0C-0CE227F3E7C7}"/>
          </ac:picMkLst>
        </pc:picChg>
        <pc:picChg chg="del mod topLvl">
          <ac:chgData name="Дмитрий Каргашин" userId="34e8b559d54dc8bf" providerId="LiveId" clId="{1DCDA627-EE46-4D16-9E33-BC027DC71C6E}" dt="2018-10-26T22:41:21.237" v="1946" actId="478"/>
          <ac:picMkLst>
            <pc:docMk/>
            <pc:sldMk cId="3867878492" sldId="262"/>
            <ac:picMk id="15" creationId="{4EDBA9F2-439B-4C0D-BF95-F859B8EBC20F}"/>
          </ac:picMkLst>
        </pc:picChg>
        <pc:picChg chg="add mod">
          <ac:chgData name="Дмитрий Каргашин" userId="34e8b559d54dc8bf" providerId="LiveId" clId="{1DCDA627-EE46-4D16-9E33-BC027DC71C6E}" dt="2018-12-15T00:54:33.966" v="2842" actId="1076"/>
          <ac:picMkLst>
            <pc:docMk/>
            <pc:sldMk cId="3867878492" sldId="262"/>
            <ac:picMk id="18" creationId="{645F722D-C918-4A3E-ACC6-60C0BF4F6D9E}"/>
          </ac:picMkLst>
        </pc:picChg>
        <pc:picChg chg="add mod">
          <ac:chgData name="Дмитрий Каргашин" userId="34e8b559d54dc8bf" providerId="LiveId" clId="{1DCDA627-EE46-4D16-9E33-BC027DC71C6E}" dt="2018-12-15T00:56:42.570" v="2914" actId="1076"/>
          <ac:picMkLst>
            <pc:docMk/>
            <pc:sldMk cId="3867878492" sldId="262"/>
            <ac:picMk id="23" creationId="{AB07AD0D-8160-4636-8DAB-D8DFB9C35DF0}"/>
          </ac:picMkLst>
        </pc:picChg>
        <pc:picChg chg="add mod">
          <ac:chgData name="Дмитрий Каргашин" userId="34e8b559d54dc8bf" providerId="LiveId" clId="{1DCDA627-EE46-4D16-9E33-BC027DC71C6E}" dt="2018-12-15T00:59:08.423" v="2933" actId="1076"/>
          <ac:picMkLst>
            <pc:docMk/>
            <pc:sldMk cId="3867878492" sldId="262"/>
            <ac:picMk id="27" creationId="{2F9AB4FF-31B5-4463-BE53-C6BD00F5ABF2}"/>
          </ac:picMkLst>
        </pc:picChg>
        <pc:picChg chg="del mod topLvl">
          <ac:chgData name="Дмитрий Каргашин" userId="34e8b559d54dc8bf" providerId="LiveId" clId="{1DCDA627-EE46-4D16-9E33-BC027DC71C6E}" dt="2018-12-15T00:53:58.535" v="2840" actId="478"/>
          <ac:picMkLst>
            <pc:docMk/>
            <pc:sldMk cId="3867878492" sldId="262"/>
            <ac:picMk id="33" creationId="{D87ECFBA-C325-47E1-8548-E25C1A6230D1}"/>
          </ac:picMkLst>
        </pc:picChg>
        <pc:picChg chg="del mod topLvl">
          <ac:chgData name="Дмитрий Каргашин" userId="34e8b559d54dc8bf" providerId="LiveId" clId="{1DCDA627-EE46-4D16-9E33-BC027DC71C6E}" dt="2018-12-15T00:56:29.019" v="2912" actId="478"/>
          <ac:picMkLst>
            <pc:docMk/>
            <pc:sldMk cId="3867878492" sldId="262"/>
            <ac:picMk id="36" creationId="{EC6E0666-50FE-4F07-B93D-04179145802F}"/>
          </ac:picMkLst>
        </pc:picChg>
        <pc:picChg chg="del mod topLvl">
          <ac:chgData name="Дмитрий Каргашин" userId="34e8b559d54dc8bf" providerId="LiveId" clId="{1DCDA627-EE46-4D16-9E33-BC027DC71C6E}" dt="2018-10-26T22:41:36.513" v="1950" actId="478"/>
          <ac:picMkLst>
            <pc:docMk/>
            <pc:sldMk cId="3867878492" sldId="262"/>
            <ac:picMk id="38" creationId="{FCCF9F02-B3ED-4C73-8C7F-647FE4C34658}"/>
          </ac:picMkLst>
        </pc:picChg>
        <pc:picChg chg="del mod topLvl">
          <ac:chgData name="Дмитрий Каргашин" userId="34e8b559d54dc8bf" providerId="LiveId" clId="{1DCDA627-EE46-4D16-9E33-BC027DC71C6E}" dt="2018-12-15T00:58:32.679" v="2921" actId="478"/>
          <ac:picMkLst>
            <pc:docMk/>
            <pc:sldMk cId="3867878492" sldId="262"/>
            <ac:picMk id="43" creationId="{E5DA4470-B8C2-4870-957E-504916F40A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9316063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3812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0394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9672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298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95250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917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5633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4409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366776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34306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335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cover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Search&amp;build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887EE-7267-43C0-8770-F4430E43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BA3D8E-B637-4BD7-A3D0-A9D22921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v1.11</a:t>
            </a:r>
          </a:p>
          <a:p>
            <a:r>
              <a:rPr lang="en-US" dirty="0"/>
              <a:t>PostgreSQL v10.6</a:t>
            </a:r>
          </a:p>
          <a:p>
            <a:r>
              <a:rPr lang="en-US" dirty="0"/>
              <a:t>Redis v3.2.12</a:t>
            </a:r>
          </a:p>
          <a:p>
            <a:r>
              <a:rPr lang="en-US" dirty="0"/>
              <a:t>Heroku </a:t>
            </a:r>
          </a:p>
          <a:p>
            <a:r>
              <a:rPr lang="en-US" dirty="0"/>
              <a:t>AWS S3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356795-8056-4A58-BC48-D40A80D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1500">
            <a:off x="5281602" y="794253"/>
            <a:ext cx="2150283" cy="29172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E582AE-EF90-4F85-BF7B-CDA61D43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1464">
            <a:off x="4130561" y="4100172"/>
            <a:ext cx="2351432" cy="24258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B9141D-8FCC-43B9-90D8-012E831D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2322">
            <a:off x="8516223" y="514986"/>
            <a:ext cx="2732976" cy="27329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B53ECD-E30F-46A8-A35E-27A740B7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4348">
            <a:off x="8042876" y="5002374"/>
            <a:ext cx="3605723" cy="11448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5C7769-7C12-46F1-B9E9-06F29B8F8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4173">
            <a:off x="6805202" y="3454087"/>
            <a:ext cx="4532608" cy="1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009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AC436-FCD9-4FCB-9333-56A56925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&amp; CD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7F12C7-816A-467B-BAEE-3C94192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655116" cy="3581400"/>
          </a:xfrm>
        </p:spPr>
        <p:txBody>
          <a:bodyPr/>
          <a:lstStyle/>
          <a:p>
            <a:r>
              <a:rPr lang="en-US" dirty="0"/>
              <a:t>GitLab CI</a:t>
            </a:r>
          </a:p>
          <a:p>
            <a:r>
              <a:rPr lang="en-US" dirty="0"/>
              <a:t>Gitlab Pages</a:t>
            </a:r>
          </a:p>
          <a:p>
            <a:r>
              <a:rPr lang="en-US" dirty="0"/>
              <a:t>Gitlab Wiki</a:t>
            </a:r>
          </a:p>
          <a:p>
            <a:r>
              <a:rPr lang="en-US" dirty="0"/>
              <a:t>Heroku.com</a:t>
            </a:r>
          </a:p>
          <a:p>
            <a:r>
              <a:rPr lang="en-US" dirty="0"/>
              <a:t>Docker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E1BE8-5CB5-42A4-83A3-330A4D8E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06785">
            <a:off x="4282177" y="1498466"/>
            <a:ext cx="2764554" cy="25544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C57F47-F275-4AC6-A6E7-B1C2A839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2063">
            <a:off x="5271615" y="4319539"/>
            <a:ext cx="6374522" cy="18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875D5C-2347-45B9-A442-F6285908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2598">
            <a:off x="7187995" y="1042987"/>
            <a:ext cx="4314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73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D8F6-DB7D-44C0-BF76-B27715BD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9AF10-EF9E-4EA8-AD56-3B7E4E77F914}"/>
              </a:ext>
            </a:extLst>
          </p:cNvPr>
          <p:cNvSpPr txBox="1"/>
          <p:nvPr/>
        </p:nvSpPr>
        <p:spPr>
          <a:xfrm>
            <a:off x="1742800" y="3126780"/>
            <a:ext cx="74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B7AA"/>
                </a:solidFill>
              </a:rPr>
              <a:t>Client</a:t>
            </a:r>
            <a:endParaRPr lang="ru-RU" dirty="0">
              <a:solidFill>
                <a:srgbClr val="38B7AA"/>
              </a:solidFill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A2219945-7B67-41CC-8379-D262200C7806}"/>
              </a:ext>
            </a:extLst>
          </p:cNvPr>
          <p:cNvSpPr/>
          <p:nvPr/>
        </p:nvSpPr>
        <p:spPr>
          <a:xfrm>
            <a:off x="2967456" y="2356637"/>
            <a:ext cx="2579562" cy="251669"/>
          </a:xfrm>
          <a:prstGeom prst="rightArrow">
            <a:avLst/>
          </a:prstGeom>
          <a:solidFill>
            <a:srgbClr val="38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4C5D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5B183E-02AE-4EAA-A999-31B643F2EA2B}"/>
              </a:ext>
            </a:extLst>
          </p:cNvPr>
          <p:cNvSpPr/>
          <p:nvPr/>
        </p:nvSpPr>
        <p:spPr>
          <a:xfrm>
            <a:off x="3192366" y="2725969"/>
            <a:ext cx="2129742" cy="2206905"/>
          </a:xfrm>
          <a:prstGeom prst="rect">
            <a:avLst/>
          </a:prstGeom>
          <a:solidFill>
            <a:srgbClr val="C8EEEA"/>
          </a:solidFill>
          <a:ln w="28575">
            <a:solidFill>
              <a:srgbClr val="38B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Email​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Password​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Information</a:t>
            </a:r>
            <a:b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</a:b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about user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5F6B4-E66B-4D41-B103-C696978E22D8}"/>
              </a:ext>
            </a:extLst>
          </p:cNvPr>
          <p:cNvSpPr txBox="1"/>
          <p:nvPr/>
        </p:nvSpPr>
        <p:spPr>
          <a:xfrm>
            <a:off x="2967456" y="2019612"/>
            <a:ext cx="25795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Send information to API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9C5B404-0429-45DA-BEA0-029F72F4D9A9}"/>
              </a:ext>
            </a:extLst>
          </p:cNvPr>
          <p:cNvSpPr/>
          <p:nvPr/>
        </p:nvSpPr>
        <p:spPr>
          <a:xfrm>
            <a:off x="7174118" y="2356637"/>
            <a:ext cx="2579562" cy="251669"/>
          </a:xfrm>
          <a:prstGeom prst="rightArrow">
            <a:avLst/>
          </a:prstGeom>
          <a:solidFill>
            <a:srgbClr val="AE2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4465A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084380-170E-48B3-9E03-A9CA5778D7E3}"/>
              </a:ext>
            </a:extLst>
          </p:cNvPr>
          <p:cNvSpPr/>
          <p:nvPr/>
        </p:nvSpPr>
        <p:spPr>
          <a:xfrm>
            <a:off x="7399028" y="2725969"/>
            <a:ext cx="2129742" cy="2206905"/>
          </a:xfrm>
          <a:prstGeom prst="rect">
            <a:avLst/>
          </a:prstGeom>
          <a:solidFill>
            <a:srgbClr val="FABEC2"/>
          </a:solidFill>
          <a:ln w="28575">
            <a:solidFill>
              <a:srgbClr val="AE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b="1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Email​</a:t>
            </a:r>
            <a:endParaRPr lang="en-US" b="1" dirty="0">
              <a:solidFill>
                <a:srgbClr val="74465A"/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rgbClr val="74465A"/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b="1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 </a:t>
            </a:r>
            <a:r>
              <a:rPr lang="en-US" b="1" u="sng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Hashed Password</a:t>
            </a:r>
            <a:r>
              <a:rPr lang="en-US" b="1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​</a:t>
            </a:r>
            <a:endParaRPr lang="en-US" b="1" dirty="0">
              <a:solidFill>
                <a:srgbClr val="74465A"/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rgbClr val="74465A"/>
              </a:solidFill>
              <a:latin typeface="Segoe UI"/>
              <a:ea typeface="Segoe UI"/>
              <a:cs typeface="Segoe UI"/>
            </a:endParaRPr>
          </a:p>
          <a:p>
            <a:pPr algn="ctr"/>
            <a:r>
              <a:rPr lang="en-US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Information</a:t>
            </a:r>
            <a:br>
              <a:rPr lang="en-US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</a:br>
            <a:r>
              <a:rPr lang="en-US" dirty="0">
                <a:solidFill>
                  <a:srgbClr val="74465A"/>
                </a:solidFill>
                <a:latin typeface="Franklin Gothic Book"/>
                <a:ea typeface="Segoe UI"/>
                <a:cs typeface="Segoe UI"/>
              </a:rPr>
              <a:t>about user</a:t>
            </a:r>
            <a:endParaRPr lang="ru-RU" dirty="0">
              <a:solidFill>
                <a:srgbClr val="74465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A9F565-3440-443A-A7EE-E444F3DDC94E}"/>
              </a:ext>
            </a:extLst>
          </p:cNvPr>
          <p:cNvSpPr txBox="1"/>
          <p:nvPr/>
        </p:nvSpPr>
        <p:spPr>
          <a:xfrm>
            <a:off x="7025572" y="1977675"/>
            <a:ext cx="287665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Put information to database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7B483-EAF7-48EF-95A1-08A47F745DAA}"/>
              </a:ext>
            </a:extLst>
          </p:cNvPr>
          <p:cNvSpPr txBox="1"/>
          <p:nvPr/>
        </p:nvSpPr>
        <p:spPr>
          <a:xfrm>
            <a:off x="1248487" y="5569064"/>
            <a:ext cx="1055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is no user with such email in database then API returns </a:t>
            </a:r>
            <a:r>
              <a:rPr lang="en-US" dirty="0">
                <a:solidFill>
                  <a:srgbClr val="00B050"/>
                </a:solidFill>
              </a:rPr>
              <a:t>Created</a:t>
            </a:r>
            <a:r>
              <a:rPr lang="en-US" dirty="0"/>
              <a:t> status, otherwise it returns an 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D08F7D-816A-47E1-9C7A-730CF753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37837"/>
            <a:ext cx="1485900" cy="1485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B92754-DB97-45CE-87D5-2AC557BD638E}"/>
              </a:ext>
            </a:extLst>
          </p:cNvPr>
          <p:cNvSpPr txBox="1"/>
          <p:nvPr/>
        </p:nvSpPr>
        <p:spPr>
          <a:xfrm>
            <a:off x="5783640" y="3126780"/>
            <a:ext cx="1062717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F1333F"/>
                </a:solidFill>
              </a:rPr>
              <a:t>API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4F0189-52A5-4C1B-AD26-ECB98EA7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526" y="1831459"/>
            <a:ext cx="1298656" cy="12986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6A5E5E-CAB4-4605-A481-7461B7F1FC3C}"/>
              </a:ext>
            </a:extLst>
          </p:cNvPr>
          <p:cNvSpPr txBox="1"/>
          <p:nvPr/>
        </p:nvSpPr>
        <p:spPr>
          <a:xfrm>
            <a:off x="9831898" y="3126780"/>
            <a:ext cx="14528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465A4"/>
                </a:solidFill>
              </a:rPr>
              <a:t>PostgreSQL</a:t>
            </a:r>
            <a:endParaRPr lang="ru-RU" dirty="0" err="1">
              <a:solidFill>
                <a:srgbClr val="3465A4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15D043-732E-4D33-A119-E6631A5B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884" y="1780076"/>
            <a:ext cx="1048080" cy="14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40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16615-22C7-45D4-ACE5-CAC17F58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ru-RU" dirty="0"/>
              <a:t>Вход</a:t>
            </a:r>
          </a:p>
        </p:txBody>
      </p:sp>
      <p:sp>
        <p:nvSpPr>
          <p:cNvPr id="17" name="Стрелка: влево-вправо 16">
            <a:extLst>
              <a:ext uri="{FF2B5EF4-FFF2-40B4-BE49-F238E27FC236}">
                <a16:creationId xmlns:a16="http://schemas.microsoft.com/office/drawing/2014/main" id="{61966917-26CC-47E2-A437-261EA34FC177}"/>
              </a:ext>
            </a:extLst>
          </p:cNvPr>
          <p:cNvSpPr/>
          <p:nvPr/>
        </p:nvSpPr>
        <p:spPr>
          <a:xfrm rot="20700000">
            <a:off x="6624276" y="2372943"/>
            <a:ext cx="1548000" cy="252000"/>
          </a:xfrm>
          <a:prstGeom prst="leftRightArrow">
            <a:avLst/>
          </a:prstGeom>
          <a:solidFill>
            <a:srgbClr val="34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BF884-30C5-4AD0-83EE-E061D28C97EF}"/>
              </a:ext>
            </a:extLst>
          </p:cNvPr>
          <p:cNvSpPr txBox="1"/>
          <p:nvPr/>
        </p:nvSpPr>
        <p:spPr>
          <a:xfrm>
            <a:off x="9609712" y="1494128"/>
            <a:ext cx="1738932" cy="1200329"/>
          </a:xfrm>
          <a:prstGeom prst="rect">
            <a:avLst/>
          </a:prstGeom>
          <a:solidFill>
            <a:srgbClr val="CAD9EE"/>
          </a:solidFill>
          <a:ln w="28575">
            <a:solidFill>
              <a:srgbClr val="3465A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3465A4"/>
                </a:solidFill>
              </a:rPr>
              <a:t>Does </a:t>
            </a:r>
            <a:r>
              <a:rPr lang="en-US" b="1" dirty="0">
                <a:solidFill>
                  <a:srgbClr val="3465A4"/>
                </a:solidFill>
              </a:rPr>
              <a:t>exists </a:t>
            </a:r>
            <a:r>
              <a:rPr lang="en-US" dirty="0">
                <a:solidFill>
                  <a:srgbClr val="3465A4"/>
                </a:solidFill>
              </a:rPr>
              <a:t>user with such email and password?</a:t>
            </a:r>
            <a:endParaRPr lang="ru-RU" dirty="0">
              <a:solidFill>
                <a:srgbClr val="3465A4"/>
              </a:solidFill>
            </a:endParaRPr>
          </a:p>
        </p:txBody>
      </p:sp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id="{0BA5C7DF-C52D-43D6-AE9C-9765531853FD}"/>
              </a:ext>
            </a:extLst>
          </p:cNvPr>
          <p:cNvSpPr/>
          <p:nvPr/>
        </p:nvSpPr>
        <p:spPr>
          <a:xfrm rot="900000">
            <a:off x="6533398" y="3703704"/>
            <a:ext cx="1548000" cy="252000"/>
          </a:xfrm>
          <a:prstGeom prst="leftRightArrow">
            <a:avLst/>
          </a:prstGeom>
          <a:solidFill>
            <a:srgbClr val="A42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715930-3DB0-4919-9F33-71C085A3FAD9}"/>
              </a:ext>
            </a:extLst>
          </p:cNvPr>
          <p:cNvSpPr txBox="1"/>
          <p:nvPr/>
        </p:nvSpPr>
        <p:spPr>
          <a:xfrm rot="20700000">
            <a:off x="6677063" y="2090096"/>
            <a:ext cx="126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65A4"/>
                </a:solidFill>
              </a:rPr>
              <a:t>Check</a:t>
            </a:r>
            <a:endParaRPr lang="ru-RU" dirty="0">
              <a:solidFill>
                <a:srgbClr val="3465A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2C2750-5668-4AA7-ACF9-E1B5BC3982B1}"/>
              </a:ext>
            </a:extLst>
          </p:cNvPr>
          <p:cNvSpPr txBox="1"/>
          <p:nvPr/>
        </p:nvSpPr>
        <p:spPr>
          <a:xfrm>
            <a:off x="9609712" y="3564168"/>
            <a:ext cx="1738932" cy="923330"/>
          </a:xfrm>
          <a:prstGeom prst="rect">
            <a:avLst/>
          </a:prstGeom>
          <a:solidFill>
            <a:srgbClr val="FABEC2"/>
          </a:solidFill>
          <a:ln w="28575">
            <a:solidFill>
              <a:srgbClr val="A4212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A42122"/>
                </a:solidFill>
              </a:rPr>
              <a:t>If so, then </a:t>
            </a:r>
            <a:r>
              <a:rPr lang="en-US" b="1" dirty="0">
                <a:solidFill>
                  <a:srgbClr val="A42122"/>
                </a:solidFill>
              </a:rPr>
              <a:t>create</a:t>
            </a:r>
            <a:r>
              <a:rPr lang="en-US" dirty="0">
                <a:solidFill>
                  <a:srgbClr val="A42122"/>
                </a:solidFill>
              </a:rPr>
              <a:t> a new session.</a:t>
            </a:r>
            <a:endParaRPr lang="ru-RU" dirty="0">
              <a:solidFill>
                <a:srgbClr val="A4212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82E0F-FD85-4DFA-A131-7BE6EAB8D43C}"/>
              </a:ext>
            </a:extLst>
          </p:cNvPr>
          <p:cNvSpPr txBox="1"/>
          <p:nvPr/>
        </p:nvSpPr>
        <p:spPr>
          <a:xfrm rot="900000">
            <a:off x="6675554" y="3421578"/>
            <a:ext cx="126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42122"/>
                </a:solidFill>
              </a:rPr>
              <a:t>Create</a:t>
            </a:r>
            <a:endParaRPr lang="ru-RU" dirty="0">
              <a:solidFill>
                <a:srgbClr val="A4212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1A429-5B09-45F7-A10F-8DDEB2A2AFEB}"/>
              </a:ext>
            </a:extLst>
          </p:cNvPr>
          <p:cNvSpPr txBox="1"/>
          <p:nvPr/>
        </p:nvSpPr>
        <p:spPr>
          <a:xfrm>
            <a:off x="1447390" y="5214885"/>
            <a:ext cx="1014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session was created successfully then API will </a:t>
            </a:r>
            <a:r>
              <a:rPr lang="en-US" dirty="0">
                <a:solidFill>
                  <a:srgbClr val="00B050"/>
                </a:solidFill>
              </a:rPr>
              <a:t>return Cookie</a:t>
            </a:r>
            <a:r>
              <a:rPr lang="en-US" dirty="0"/>
              <a:t> with session ID to client, otherwise it will return an 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09AF4B-D21F-4A1C-8EEE-1AB964ED6F8D}"/>
              </a:ext>
            </a:extLst>
          </p:cNvPr>
          <p:cNvSpPr txBox="1"/>
          <p:nvPr/>
        </p:nvSpPr>
        <p:spPr>
          <a:xfrm>
            <a:off x="1936423" y="3861844"/>
            <a:ext cx="74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B7AA"/>
                </a:solidFill>
              </a:rPr>
              <a:t>Client</a:t>
            </a:r>
            <a:endParaRPr lang="ru-RU" dirty="0">
              <a:solidFill>
                <a:srgbClr val="38B7AA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D070DA1-B4ED-4B84-964F-1966E630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23" y="2472901"/>
            <a:ext cx="1485900" cy="1485900"/>
          </a:xfrm>
          <a:prstGeom prst="rect">
            <a:avLst/>
          </a:prstGeom>
        </p:spPr>
      </p:pic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59D72F10-9D2D-463A-BF58-FC7286F6C532}"/>
              </a:ext>
            </a:extLst>
          </p:cNvPr>
          <p:cNvSpPr/>
          <p:nvPr/>
        </p:nvSpPr>
        <p:spPr>
          <a:xfrm>
            <a:off x="3155626" y="3138637"/>
            <a:ext cx="1885854" cy="251669"/>
          </a:xfrm>
          <a:prstGeom prst="rightArrow">
            <a:avLst/>
          </a:prstGeom>
          <a:solidFill>
            <a:srgbClr val="38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4C5D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7248E11-9A52-4031-AEC0-D306B763C9BB}"/>
              </a:ext>
            </a:extLst>
          </p:cNvPr>
          <p:cNvSpPr/>
          <p:nvPr/>
        </p:nvSpPr>
        <p:spPr>
          <a:xfrm>
            <a:off x="3241452" y="3425988"/>
            <a:ext cx="1714202" cy="1350634"/>
          </a:xfrm>
          <a:prstGeom prst="rect">
            <a:avLst/>
          </a:prstGeom>
          <a:solidFill>
            <a:srgbClr val="C8EEEA"/>
          </a:solidFill>
          <a:ln w="28575">
            <a:solidFill>
              <a:srgbClr val="38B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Email​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Password​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61285B-2A12-4E01-969B-ED92CCA618BB}"/>
              </a:ext>
            </a:extLst>
          </p:cNvPr>
          <p:cNvSpPr txBox="1"/>
          <p:nvPr/>
        </p:nvSpPr>
        <p:spPr>
          <a:xfrm>
            <a:off x="3431464" y="2823398"/>
            <a:ext cx="13341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Send to API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B09A65-BED2-4DE7-8AC4-69D233DF233E}"/>
              </a:ext>
            </a:extLst>
          </p:cNvPr>
          <p:cNvSpPr txBox="1"/>
          <p:nvPr/>
        </p:nvSpPr>
        <p:spPr>
          <a:xfrm>
            <a:off x="5338111" y="3857701"/>
            <a:ext cx="1062717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F1333F"/>
                </a:solidFill>
              </a:rPr>
              <a:t>API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1C13837-6E6F-4B44-88F1-78B5E258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42" y="2479414"/>
            <a:ext cx="1298656" cy="12986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FC20F2-3320-49F6-B151-2D95FF57E7F4}"/>
              </a:ext>
            </a:extLst>
          </p:cNvPr>
          <p:cNvSpPr txBox="1"/>
          <p:nvPr/>
        </p:nvSpPr>
        <p:spPr>
          <a:xfrm>
            <a:off x="8112236" y="2700016"/>
            <a:ext cx="14528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465A4"/>
                </a:solidFill>
              </a:rPr>
              <a:t>PostgreSQL</a:t>
            </a:r>
            <a:endParaRPr lang="ru-RU" dirty="0" err="1">
              <a:solidFill>
                <a:srgbClr val="3465A4"/>
              </a:solidFill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471A4B9-15AE-4C0C-910F-ACECD884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22" y="1353312"/>
            <a:ext cx="1048080" cy="148196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1C66682-2EE8-4F45-963A-A8BE99C26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210" y="3470050"/>
            <a:ext cx="1130885" cy="11308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FC3816-E409-4370-9E6F-37AC2B5ACE07}"/>
              </a:ext>
            </a:extLst>
          </p:cNvPr>
          <p:cNvSpPr txBox="1"/>
          <p:nvPr/>
        </p:nvSpPr>
        <p:spPr>
          <a:xfrm>
            <a:off x="8112236" y="4511322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82F27"/>
                </a:solidFill>
              </a:rPr>
              <a:t>Redis</a:t>
            </a:r>
            <a:endParaRPr lang="ru-RU" dirty="0" err="1">
              <a:solidFill>
                <a:srgbClr val="D82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510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01AE9-8998-432F-93F1-ECEE69A1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549157" cy="1485900"/>
          </a:xfrm>
        </p:spPr>
        <p:txBody>
          <a:bodyPr/>
          <a:lstStyle/>
          <a:p>
            <a:r>
              <a:rPr lang="ru-RU" dirty="0"/>
              <a:t>Действия, для которых нужна авторизация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2170B8-4390-4B64-8EE2-4EE1A17F3D88}"/>
              </a:ext>
            </a:extLst>
          </p:cNvPr>
          <p:cNvSpPr txBox="1"/>
          <p:nvPr/>
        </p:nvSpPr>
        <p:spPr>
          <a:xfrm>
            <a:off x="1371599" y="5600779"/>
            <a:ext cx="1014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Session with ID from Cookies exists, then API returns </a:t>
            </a:r>
            <a:r>
              <a:rPr lang="en-US" dirty="0">
                <a:solidFill>
                  <a:srgbClr val="00B050"/>
                </a:solidFill>
              </a:rPr>
              <a:t>result of request</a:t>
            </a:r>
            <a:r>
              <a:rPr lang="en-US" dirty="0"/>
              <a:t>. Otherwise, 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B124F-5080-4319-836F-3AE85CB6A8A1}"/>
              </a:ext>
            </a:extLst>
          </p:cNvPr>
          <p:cNvSpPr txBox="1"/>
          <p:nvPr/>
        </p:nvSpPr>
        <p:spPr>
          <a:xfrm>
            <a:off x="1775375" y="3473859"/>
            <a:ext cx="74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B7AA"/>
                </a:solidFill>
              </a:rPr>
              <a:t>Client</a:t>
            </a:r>
            <a:endParaRPr lang="ru-RU" dirty="0">
              <a:solidFill>
                <a:srgbClr val="38B7AA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5F722D-C918-4A3E-ACC6-60C0BF4F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75" y="2084916"/>
            <a:ext cx="1485900" cy="1485900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CA7E36F4-15AE-43FD-B2D3-5E06E2CC4840}"/>
              </a:ext>
            </a:extLst>
          </p:cNvPr>
          <p:cNvSpPr/>
          <p:nvPr/>
        </p:nvSpPr>
        <p:spPr>
          <a:xfrm>
            <a:off x="2991384" y="2689241"/>
            <a:ext cx="2033622" cy="251669"/>
          </a:xfrm>
          <a:prstGeom prst="rightArrow">
            <a:avLst/>
          </a:prstGeom>
          <a:solidFill>
            <a:srgbClr val="38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4C5D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0D49BCE-541A-457E-8699-8E4136D2CCAF}"/>
              </a:ext>
            </a:extLst>
          </p:cNvPr>
          <p:cNvSpPr/>
          <p:nvPr/>
        </p:nvSpPr>
        <p:spPr>
          <a:xfrm>
            <a:off x="3080140" y="2995066"/>
            <a:ext cx="1855600" cy="1703432"/>
          </a:xfrm>
          <a:prstGeom prst="rect">
            <a:avLst/>
          </a:prstGeom>
          <a:solidFill>
            <a:srgbClr val="C8EEEA"/>
          </a:solidFill>
          <a:ln w="28575">
            <a:solidFill>
              <a:srgbClr val="38B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Parameters for request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+​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  <a:p>
            <a:pPr algn="ctr" rtl="0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Cookie with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Franklin Gothic Book"/>
                <a:ea typeface="Segoe UI"/>
                <a:cs typeface="Segoe UI"/>
              </a:rPr>
              <a:t>Session ID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DA04D-BB4F-4516-AC89-D8F6C122F218}"/>
              </a:ext>
            </a:extLst>
          </p:cNvPr>
          <p:cNvSpPr txBox="1"/>
          <p:nvPr/>
        </p:nvSpPr>
        <p:spPr>
          <a:xfrm>
            <a:off x="3340851" y="2386761"/>
            <a:ext cx="13341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Send to API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5B58B-CF63-4185-A212-5EB749151FB9}"/>
              </a:ext>
            </a:extLst>
          </p:cNvPr>
          <p:cNvSpPr txBox="1"/>
          <p:nvPr/>
        </p:nvSpPr>
        <p:spPr>
          <a:xfrm>
            <a:off x="5304298" y="3549987"/>
            <a:ext cx="1062717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F1333F"/>
                </a:solidFill>
              </a:rPr>
              <a:t>API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B07AD0D-8160-4636-8DAB-D8DFB9C35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9" y="2171700"/>
            <a:ext cx="1298656" cy="1298656"/>
          </a:xfrm>
          <a:prstGeom prst="rect">
            <a:avLst/>
          </a:prstGeom>
        </p:spPr>
      </p:pic>
      <p:sp>
        <p:nvSpPr>
          <p:cNvPr id="24" name="Стрелка: влево-вправо 23">
            <a:extLst>
              <a:ext uri="{FF2B5EF4-FFF2-40B4-BE49-F238E27FC236}">
                <a16:creationId xmlns:a16="http://schemas.microsoft.com/office/drawing/2014/main" id="{0AB9BEEF-A856-44E6-9EF5-69B669AA41B3}"/>
              </a:ext>
            </a:extLst>
          </p:cNvPr>
          <p:cNvSpPr/>
          <p:nvPr/>
        </p:nvSpPr>
        <p:spPr>
          <a:xfrm>
            <a:off x="6646308" y="2688961"/>
            <a:ext cx="1548000" cy="252000"/>
          </a:xfrm>
          <a:prstGeom prst="leftRightArrow">
            <a:avLst/>
          </a:prstGeom>
          <a:solidFill>
            <a:srgbClr val="A42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D5581-CEE7-4255-8327-D7D12305AAF5}"/>
              </a:ext>
            </a:extLst>
          </p:cNvPr>
          <p:cNvSpPr txBox="1"/>
          <p:nvPr/>
        </p:nvSpPr>
        <p:spPr>
          <a:xfrm>
            <a:off x="9995263" y="2260074"/>
            <a:ext cx="1738932" cy="923330"/>
          </a:xfrm>
          <a:prstGeom prst="rect">
            <a:avLst/>
          </a:prstGeom>
          <a:solidFill>
            <a:srgbClr val="FABEC2"/>
          </a:solidFill>
          <a:ln w="28575">
            <a:solidFill>
              <a:srgbClr val="A4212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A42122"/>
                </a:solidFill>
              </a:rPr>
              <a:t>Does </a:t>
            </a:r>
            <a:r>
              <a:rPr lang="en-US" b="1" dirty="0">
                <a:solidFill>
                  <a:srgbClr val="A42122"/>
                </a:solidFill>
              </a:rPr>
              <a:t>exists</a:t>
            </a:r>
            <a:r>
              <a:rPr lang="en-US" dirty="0">
                <a:solidFill>
                  <a:srgbClr val="A42122"/>
                </a:solidFill>
              </a:rPr>
              <a:t> Session with such ID?</a:t>
            </a:r>
            <a:endParaRPr lang="ru-RU" dirty="0">
              <a:solidFill>
                <a:srgbClr val="A4212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8603F-C657-41EF-A7B1-5DDB3BCC9C4D}"/>
              </a:ext>
            </a:extLst>
          </p:cNvPr>
          <p:cNvSpPr txBox="1"/>
          <p:nvPr/>
        </p:nvSpPr>
        <p:spPr>
          <a:xfrm>
            <a:off x="6788464" y="2406835"/>
            <a:ext cx="126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42122"/>
                </a:solidFill>
              </a:rPr>
              <a:t>Check</a:t>
            </a:r>
            <a:endParaRPr lang="ru-RU" dirty="0">
              <a:solidFill>
                <a:srgbClr val="A42122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F9AB4FF-31B5-4463-BE53-C6BD00F5A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761" y="2165956"/>
            <a:ext cx="1130885" cy="1130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E64B7E-AB27-47CC-A7B6-CBD06F060C8C}"/>
              </a:ext>
            </a:extLst>
          </p:cNvPr>
          <p:cNvSpPr txBox="1"/>
          <p:nvPr/>
        </p:nvSpPr>
        <p:spPr>
          <a:xfrm>
            <a:off x="8497787" y="3207228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82F27"/>
                </a:solidFill>
              </a:rPr>
              <a:t>Redis</a:t>
            </a:r>
            <a:endParaRPr lang="ru-RU" dirty="0" err="1">
              <a:solidFill>
                <a:srgbClr val="D82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7849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B1827-2CEC-4181-AC18-715C59A5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A4B52-BE99-4785-B350-09B53D26A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52" y="2171701"/>
            <a:ext cx="2009163" cy="406867"/>
          </a:xfrm>
        </p:spPr>
        <p:txBody>
          <a:bodyPr/>
          <a:lstStyle/>
          <a:p>
            <a:r>
              <a:rPr lang="ru-RU" dirty="0"/>
              <a:t>Репозиторий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163B3A-423C-48F8-B700-0CAD50CE2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6763" y="2171701"/>
            <a:ext cx="3214215" cy="406867"/>
          </a:xfrm>
        </p:spPr>
        <p:txBody>
          <a:bodyPr/>
          <a:lstStyle/>
          <a:p>
            <a:pPr algn="ctr"/>
            <a:r>
              <a:rPr lang="ru-RU" dirty="0"/>
              <a:t>Документация на </a:t>
            </a:r>
            <a:r>
              <a:rPr lang="en-US" dirty="0" err="1"/>
              <a:t>godoc</a:t>
            </a: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FE28592-DA11-415B-958D-2D80B9D19AF7}"/>
              </a:ext>
            </a:extLst>
          </p:cNvPr>
          <p:cNvSpPr txBox="1">
            <a:spLocks/>
          </p:cNvSpPr>
          <p:nvPr/>
        </p:nvSpPr>
        <p:spPr>
          <a:xfrm>
            <a:off x="8807209" y="2171700"/>
            <a:ext cx="3022654" cy="4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Ссылка на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1CE110-B358-48BC-A41B-E4BD4773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34" y="2597797"/>
            <a:ext cx="3024000" cy="3024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AB001C-E9BC-475D-8100-98A2809D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71" y="2596451"/>
            <a:ext cx="3024000" cy="30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796E8C-FC41-40F6-9A04-B5B75775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08" y="2597797"/>
            <a:ext cx="3022654" cy="30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936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8C17A-D967-4183-8803-8F9017B6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069DAD-A7EA-4AA7-B462-3FC64B099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 для взаимодействия с сервисом со смартфона на базе </a:t>
            </a:r>
            <a:r>
              <a:rPr lang="en-US" dirty="0"/>
              <a:t>OS Android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63693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56382-ACF5-4563-8D0F-70C660D1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D24E0-6655-4C66-9A88-11E66556F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Реализовать клиентское приложение под </a:t>
            </a:r>
            <a:r>
              <a:rPr lang="en-US" dirty="0"/>
              <a:t>OS Android</a:t>
            </a:r>
            <a:r>
              <a:rPr lang="ru-RU" dirty="0"/>
              <a:t> со следующим функционалом: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Регистрация пользователя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Авторизация пользователя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Взаимодействие с </a:t>
            </a:r>
            <a:r>
              <a:rPr lang="en-US" dirty="0"/>
              <a:t>API </a:t>
            </a:r>
            <a:r>
              <a:rPr lang="ru-RU" dirty="0"/>
              <a:t>в рамках </a:t>
            </a:r>
            <a:r>
              <a:rPr lang="en-US" dirty="0"/>
              <a:t>CRUD </a:t>
            </a:r>
            <a:r>
              <a:rPr lang="ru-RU" dirty="0"/>
              <a:t>интерфейса и принципов </a:t>
            </a:r>
            <a:r>
              <a:rPr lang="en-US" dirty="0"/>
              <a:t>REST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Реализация </a:t>
            </a:r>
            <a:r>
              <a:rPr lang="en-US" dirty="0"/>
              <a:t>UI </a:t>
            </a:r>
            <a:r>
              <a:rPr lang="ru-RU" dirty="0"/>
              <a:t>в соответствии с </a:t>
            </a:r>
            <a:r>
              <a:rPr lang="en-US" dirty="0"/>
              <a:t>Material Design</a:t>
            </a:r>
          </a:p>
          <a:p>
            <a:r>
              <a:rPr lang="ru-RU" dirty="0"/>
              <a:t>Составление документации</a:t>
            </a:r>
          </a:p>
          <a:p>
            <a:r>
              <a:rPr lang="ru-RU" dirty="0"/>
              <a:t>Тестирование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04C00A-B5DF-4833-9EFE-2BAF1503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6"/>
          <a:stretch/>
        </p:blipFill>
        <p:spPr>
          <a:xfrm>
            <a:off x="623634" y="2016737"/>
            <a:ext cx="4056252" cy="3995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48866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95E05-7C36-40BD-B80E-E65B7F20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C6919-BDED-4A43-BC41-F4A7B642E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4097673"/>
          </a:xfrm>
        </p:spPr>
        <p:txBody>
          <a:bodyPr>
            <a:normAutofit/>
          </a:bodyPr>
          <a:lstStyle/>
          <a:p>
            <a:r>
              <a:rPr lang="en-US" dirty="0"/>
              <a:t>Kotlin v1.3.11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Retrofit2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RxJava2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Anko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Picasso</a:t>
            </a:r>
          </a:p>
          <a:p>
            <a:r>
              <a:rPr lang="en-US" dirty="0"/>
              <a:t>Android Studio</a:t>
            </a:r>
          </a:p>
          <a:p>
            <a:r>
              <a:rPr lang="en-US" dirty="0"/>
              <a:t>Espresso</a:t>
            </a:r>
          </a:p>
          <a:p>
            <a:r>
              <a:rPr lang="en-US" dirty="0" err="1"/>
              <a:t>Dokka</a:t>
            </a:r>
            <a:endParaRPr lang="en-US" dirty="0"/>
          </a:p>
          <a:p>
            <a:r>
              <a:rPr lang="en-US" dirty="0"/>
              <a:t>Gradle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0BFF2B-D042-46AC-B68C-C7C7861E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4432">
            <a:off x="7939286" y="1540190"/>
            <a:ext cx="3956951" cy="8792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B88C38-CC20-45CE-A723-BD8CFD4E3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6" t="38242" r="28727" b="38028"/>
          <a:stretch/>
        </p:blipFill>
        <p:spPr>
          <a:xfrm rot="650196">
            <a:off x="7564261" y="3428968"/>
            <a:ext cx="3969277" cy="10125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5BDB1A-6618-4A9D-BDE5-B635C0445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4502">
            <a:off x="4444239" y="1947616"/>
            <a:ext cx="3706179" cy="17604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4A7ABA-FB38-490C-B291-35E2ABCC0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1746">
            <a:off x="5025018" y="4031608"/>
            <a:ext cx="1994193" cy="22608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5991FD3-FF94-4B5D-BFB5-9FE65D63E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0302">
            <a:off x="8100541" y="4634309"/>
            <a:ext cx="1719133" cy="17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495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D2538-7B45-425F-80A7-D0E2E660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878C41-69C4-4374-953B-DDD96C9C5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Обеспечивает взаимодействие клиентов с сервисом через браузер</a:t>
            </a:r>
          </a:p>
        </p:txBody>
      </p:sp>
    </p:spTree>
    <p:extLst>
      <p:ext uri="{BB962C8B-B14F-4D97-AF65-F5344CB8AC3E}">
        <p14:creationId xmlns:p14="http://schemas.microsoft.com/office/powerpoint/2010/main" val="113618206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B8405-D315-4C7E-BEAA-6114C3B8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Участники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EFC26-21D3-4C62-91D0-11F73A432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Выполнили студенты группы ИУ8-34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Бродников Назар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Каргашин Дмитрий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Кириченков Антон</a:t>
            </a:r>
          </a:p>
          <a:p>
            <a:r>
              <a:rPr lang="ru-RU" dirty="0"/>
              <a:t>Научный руководитель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Вершинин Вячеслав Вадимович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E25756-043B-4D6F-962B-B2858C8F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0" y="1894472"/>
            <a:ext cx="3475099" cy="41120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990249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A2B9E-2F1F-45F3-AF70-C11FDA31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191EE9-EDAE-4BD8-8DD3-1A9AA6B6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Реализация клиентской стороны пользовательского интерфейса к программно-аппаратной части сервиса</a:t>
            </a:r>
          </a:p>
          <a:p>
            <a:r>
              <a:rPr lang="ru-RU" dirty="0"/>
              <a:t>Обеспечение взаимодействия клиента и сервиса по следующим пунктам: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Регистрация пользователя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Авторизация пользователя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Взаимодействие с </a:t>
            </a:r>
            <a:r>
              <a:rPr lang="en-US" dirty="0"/>
              <a:t>API </a:t>
            </a:r>
            <a:r>
              <a:rPr lang="ru-RU" dirty="0"/>
              <a:t>в рамках </a:t>
            </a:r>
            <a:r>
              <a:rPr lang="en-US" dirty="0"/>
              <a:t>CRUD </a:t>
            </a:r>
            <a:r>
              <a:rPr lang="ru-RU" dirty="0"/>
              <a:t>интерфейса и принципов </a:t>
            </a:r>
            <a:r>
              <a:rPr lang="en-US" dirty="0"/>
              <a:t>REST API</a:t>
            </a:r>
            <a:endParaRPr lang="ru-RU" dirty="0"/>
          </a:p>
          <a:p>
            <a:r>
              <a:rPr lang="ru-RU" dirty="0"/>
              <a:t>Поддержка актуальных браузеров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59F496-074F-4BDE-9547-A98F479C3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1" y="2437013"/>
            <a:ext cx="4628722" cy="3154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5181625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7F2D9-73FF-499A-9633-F62AA4FC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6B80A-B8F1-44BD-A97F-5671AB30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341303" cy="3581400"/>
          </a:xfrm>
        </p:spPr>
        <p:txBody>
          <a:bodyPr/>
          <a:lstStyle/>
          <a:p>
            <a:r>
              <a:rPr lang="en-US" dirty="0"/>
              <a:t>Python v3.6.*</a:t>
            </a:r>
          </a:p>
          <a:p>
            <a:r>
              <a:rPr lang="en-US" dirty="0"/>
              <a:t>Django Framework v2.1 and higher</a:t>
            </a:r>
          </a:p>
          <a:p>
            <a:r>
              <a:rPr lang="en-US" dirty="0" err="1"/>
              <a:t>SeleniumHQ</a:t>
            </a:r>
            <a:endParaRPr lang="en-US" dirty="0"/>
          </a:p>
          <a:p>
            <a:r>
              <a:rPr lang="en-US" dirty="0"/>
              <a:t>Requests</a:t>
            </a:r>
          </a:p>
          <a:p>
            <a:r>
              <a:rPr lang="en-US" dirty="0" err="1"/>
              <a:t>URLLib</a:t>
            </a:r>
            <a:endParaRPr lang="en-US" dirty="0"/>
          </a:p>
          <a:p>
            <a:r>
              <a:rPr lang="en-US" dirty="0"/>
              <a:t>Bootstrap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B23691-9201-4CF5-9CF0-763803DF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9244">
            <a:off x="6944630" y="1312838"/>
            <a:ext cx="4547429" cy="13464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12A15-F024-441C-94A1-1B6083D0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1655">
            <a:off x="5837008" y="2529762"/>
            <a:ext cx="2994958" cy="13627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8F39F3-CBBD-4C6F-B232-8E1F7227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4912">
            <a:off x="9493596" y="3145222"/>
            <a:ext cx="2113917" cy="19130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874A27-6EB2-4211-A140-009E1F5B0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52449">
            <a:off x="3924289" y="4168908"/>
            <a:ext cx="1788614" cy="22936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D77047-E1EC-4B1D-89A7-5F6AB905E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4293">
            <a:off x="6326997" y="4228018"/>
            <a:ext cx="4082273" cy="20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6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5000" t="-86000" r="-25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D2C0E-1B58-438D-A057-3EFA5A05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47F298-3A69-449E-A9C0-9BA03181CF9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u-RU" dirty="0"/>
              <a:t>Система рейтинга</a:t>
            </a:r>
          </a:p>
          <a:p>
            <a:r>
              <a:rPr lang="ru-RU" dirty="0"/>
              <a:t>Чат между пользователями</a:t>
            </a:r>
          </a:p>
          <a:p>
            <a:r>
              <a:rPr lang="ru-RU" dirty="0"/>
              <a:t>Комментарии к объявлениям</a:t>
            </a:r>
          </a:p>
          <a:p>
            <a:r>
              <a:rPr lang="ru-RU" dirty="0"/>
              <a:t>Более умный поиск</a:t>
            </a:r>
          </a:p>
          <a:p>
            <a:r>
              <a:rPr lang="ru-RU" dirty="0"/>
              <a:t>Разделение объявлений по категориям</a:t>
            </a:r>
          </a:p>
          <a:p>
            <a:r>
              <a:rPr lang="ru-RU" dirty="0"/>
              <a:t>Анализ интересов пользователя</a:t>
            </a:r>
          </a:p>
          <a:p>
            <a:r>
              <a:rPr lang="ru-RU" dirty="0"/>
              <a:t>Монетизация (</a:t>
            </a:r>
            <a:r>
              <a:rPr lang="ru-RU" altLang="ru-RU" dirty="0">
                <a:solidFill>
                  <a:srgbClr val="000000"/>
                </a:solidFill>
                <a:latin typeface="Arial Unicode MS"/>
              </a:rPr>
              <a:t>¯\_(ツ)_/¯</a:t>
            </a:r>
            <a:r>
              <a:rPr lang="ru-RU" altLang="ru-RU" sz="1600" dirty="0">
                <a:solidFill>
                  <a:schemeClr val="tx1"/>
                </a:solidFill>
              </a:rPr>
              <a:t> 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692A7F-959A-4D41-8748-20A515EBA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3"/>
          <a:stretch/>
        </p:blipFill>
        <p:spPr>
          <a:xfrm>
            <a:off x="674874" y="2024924"/>
            <a:ext cx="3953771" cy="38361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885733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83EE6-6478-497A-AC47-3920564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напоследок…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23A5C4-C649-4349-836C-22F59E721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24038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1B720-BFCA-4622-9EF1-29182ADA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Хроники выполнения курсовой 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5986E-AF98-431B-BD80-4030FAAA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2375">
            <a:off x="7665833" y="1838674"/>
            <a:ext cx="3990975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455AE3-53FA-4E50-84E2-2B4C6B5F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8752">
            <a:off x="1155758" y="4967483"/>
            <a:ext cx="2095500" cy="14763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7BA60E-B78B-467F-B4A3-FC5EE385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8439">
            <a:off x="8331497" y="4442440"/>
            <a:ext cx="2931210" cy="1954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B7B150-142C-48A1-93A5-4E0E4FF28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0311">
            <a:off x="1002039" y="1509342"/>
            <a:ext cx="2905044" cy="27307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E43C7F-0738-46D4-8D95-99E16F838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632" y="4332072"/>
            <a:ext cx="3937009" cy="221456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7C2223-9650-4A21-A22E-724EA2673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7442">
            <a:off x="4551838" y="1737835"/>
            <a:ext cx="2741696" cy="19849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7CDD7A-8D92-4B24-8A1E-0DA6FE3A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8752">
            <a:off x="1155758" y="4967482"/>
            <a:ext cx="2095500" cy="1476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6B97A7C-B38A-44B3-A176-4044C032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0311">
            <a:off x="1002039" y="1509341"/>
            <a:ext cx="2905044" cy="2730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C5B2543-5784-4F65-9A5F-35455490E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632" y="4332071"/>
            <a:ext cx="3937009" cy="2214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613DF1-A66B-40BF-AE4E-41EA5B167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7442">
            <a:off x="4551838" y="1737834"/>
            <a:ext cx="2741696" cy="1984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49354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7D723A-D84A-4C70-9432-FFAFD621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47" y="1400852"/>
            <a:ext cx="8974106" cy="40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938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1799D-BB53-4E71-AAC8-49A193BD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A7C6A1-7110-42C5-BBA5-CCA9BF997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Создать интернет-площадку для эффективного взаимодействия между клиентами и специалистами, оказывающими услуги в сфере строительства</a:t>
            </a:r>
          </a:p>
        </p:txBody>
      </p:sp>
    </p:spTree>
    <p:extLst>
      <p:ext uri="{BB962C8B-B14F-4D97-AF65-F5344CB8AC3E}">
        <p14:creationId xmlns:p14="http://schemas.microsoft.com/office/powerpoint/2010/main" val="111923667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B56A6-DC25-4DF1-890C-D177792C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94A4D-7317-433C-BD55-EF114A10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685800"/>
            <a:ext cx="5582524" cy="5175250"/>
          </a:xfrm>
        </p:spPr>
        <p:txBody>
          <a:bodyPr/>
          <a:lstStyle/>
          <a:p>
            <a:r>
              <a:rPr lang="ru-RU" dirty="0"/>
              <a:t>Основные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Создание </a:t>
            </a:r>
            <a:r>
              <a:rPr lang="en-US" dirty="0"/>
              <a:t>REST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Реализация </a:t>
            </a:r>
            <a:r>
              <a:rPr lang="en-US" dirty="0"/>
              <a:t>web</a:t>
            </a:r>
            <a:r>
              <a:rPr lang="ru-RU" dirty="0"/>
              <a:t>-клиента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Разработка клиента под </a:t>
            </a:r>
            <a:r>
              <a:rPr lang="en-US" dirty="0"/>
              <a:t>OS Android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Взаимодействие между компонентами</a:t>
            </a:r>
          </a:p>
          <a:p>
            <a:r>
              <a:rPr lang="ru-RU" dirty="0"/>
              <a:t>Обучение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Изучение новых ЯП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Опыт работы в команде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Использование средств разработки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Поиск информации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Постановка задач и сроков выполнения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4AF454-21D3-4DD5-8B37-50418BE6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9"/>
          <a:stretch/>
        </p:blipFill>
        <p:spPr>
          <a:xfrm>
            <a:off x="353456" y="2385177"/>
            <a:ext cx="4596608" cy="325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002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C9C22-0782-45E9-A88D-19090145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ru-RU" dirty="0"/>
              <a:t>Ссылки на репозитории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F34C5-C57D-423B-98C0-6EBC3798B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030" y="2171700"/>
            <a:ext cx="3022655" cy="42364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API </a:t>
            </a:r>
            <a:r>
              <a:rPr lang="ru-RU" dirty="0"/>
              <a:t>сервер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C6DF6B-F86E-4E4D-AD10-D1CF8894D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1224" y="2243357"/>
            <a:ext cx="3022655" cy="36492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Web-</a:t>
            </a:r>
            <a:r>
              <a:rPr lang="ru-RU" dirty="0"/>
              <a:t>клиент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2F4CCCF5-188C-4C6E-9221-4538B831F0CF}"/>
              </a:ext>
            </a:extLst>
          </p:cNvPr>
          <p:cNvSpPr txBox="1">
            <a:spLocks/>
          </p:cNvSpPr>
          <p:nvPr/>
        </p:nvSpPr>
        <p:spPr>
          <a:xfrm>
            <a:off x="8888400" y="2264807"/>
            <a:ext cx="3022655" cy="364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Android</a:t>
            </a:r>
            <a:r>
              <a:rPr lang="ru-RU" dirty="0"/>
              <a:t>-приложение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6ABBA7-2D81-4CD9-B5A5-8160FD3C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3" y="2600939"/>
            <a:ext cx="3024000" cy="3024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4F9F87-2D5A-47FF-87EB-5D1365D1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00" y="2641615"/>
            <a:ext cx="3024000" cy="3024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485823-9E60-4B78-9228-B26DDFB1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52" y="2608279"/>
            <a:ext cx="3024000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599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B4931-D3C7-4976-9D98-5A0DB7F0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сервисы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B3706F9-1AFB-47F4-BD0B-D896F543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030" y="2171700"/>
            <a:ext cx="3022655" cy="42364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API </a:t>
            </a:r>
            <a:r>
              <a:rPr lang="ru-RU" dirty="0"/>
              <a:t>сервер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447588F7-FB43-4397-85C3-9F091894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215" y="2171700"/>
            <a:ext cx="3022655" cy="36492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Web-</a:t>
            </a:r>
            <a:r>
              <a:rPr lang="ru-RU" dirty="0"/>
              <a:t>клиент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BDC8F9E5-E4B4-4BFF-8181-4EE699F780FB}"/>
              </a:ext>
            </a:extLst>
          </p:cNvPr>
          <p:cNvSpPr txBox="1">
            <a:spLocks/>
          </p:cNvSpPr>
          <p:nvPr/>
        </p:nvSpPr>
        <p:spPr>
          <a:xfrm>
            <a:off x="8888400" y="2264807"/>
            <a:ext cx="3022655" cy="364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Android</a:t>
            </a:r>
            <a:r>
              <a:rPr lang="ru-RU" dirty="0"/>
              <a:t>-приложение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94C02F-CE28-4646-B118-30D02917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399" y="2629729"/>
            <a:ext cx="3022655" cy="30226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B3D9AD-34F8-491B-A0A2-685E7D48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30" y="2595345"/>
            <a:ext cx="3022654" cy="30226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B16623-916A-4BE8-BD40-B1AA2FBE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14" y="2595345"/>
            <a:ext cx="3022653" cy="30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180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3C464-5622-45D8-AA2D-4E8013F3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B491DB-2B53-4929-80DA-3245D9A93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Осуществляет взаимодействие между клиентами и данными сервиса  </a:t>
            </a:r>
          </a:p>
        </p:txBody>
      </p:sp>
    </p:spTree>
    <p:extLst>
      <p:ext uri="{BB962C8B-B14F-4D97-AF65-F5344CB8AC3E}">
        <p14:creationId xmlns:p14="http://schemas.microsoft.com/office/powerpoint/2010/main" val="327979164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26BA7-F963-4367-8197-60E5EA8C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DA776-85EA-446C-95F5-A3CE4C61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685801"/>
            <a:ext cx="5480178" cy="5175250"/>
          </a:xfrm>
        </p:spPr>
        <p:txBody>
          <a:bodyPr/>
          <a:lstStyle/>
          <a:p>
            <a:r>
              <a:rPr lang="ru-RU" dirty="0"/>
              <a:t>Реализовать </a:t>
            </a:r>
            <a:r>
              <a:rPr lang="en-US" dirty="0"/>
              <a:t>CRUD </a:t>
            </a:r>
            <a:r>
              <a:rPr lang="ru-RU" dirty="0"/>
              <a:t>интерфейс</a:t>
            </a:r>
          </a:p>
          <a:p>
            <a:r>
              <a:rPr lang="ru-RU" dirty="0"/>
              <a:t>Авторизация пользователей</a:t>
            </a:r>
          </a:p>
          <a:p>
            <a:r>
              <a:rPr lang="ru-RU" dirty="0"/>
              <a:t>Принципы </a:t>
            </a:r>
            <a:r>
              <a:rPr lang="en-US" dirty="0"/>
              <a:t>REST API</a:t>
            </a:r>
          </a:p>
          <a:p>
            <a:r>
              <a:rPr lang="ru-RU" dirty="0"/>
              <a:t>Автоматическое тестирование и </a:t>
            </a:r>
            <a:r>
              <a:rPr lang="ru-RU" dirty="0" err="1"/>
              <a:t>деплоймент</a:t>
            </a:r>
            <a:endParaRPr lang="ru-RU" dirty="0"/>
          </a:p>
          <a:p>
            <a:r>
              <a:rPr lang="ru-RU" dirty="0"/>
              <a:t>Использовать стандартные инструменты </a:t>
            </a:r>
            <a:r>
              <a:rPr lang="en-US" dirty="0"/>
              <a:t>Go</a:t>
            </a:r>
          </a:p>
          <a:p>
            <a:r>
              <a:rPr lang="ru-RU" dirty="0"/>
              <a:t>Генерация документации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35618E-4F29-4081-BCE6-098DD5F8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79" y="1598285"/>
            <a:ext cx="3090962" cy="467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49964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B81C2-AA16-470F-BFAC-EE575691F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5904"/>
            <a:ext cx="9601200" cy="1253896"/>
          </a:xfrm>
        </p:spPr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42C98-9D30-4477-ABED-B0D44B456898}"/>
              </a:ext>
            </a:extLst>
          </p:cNvPr>
          <p:cNvSpPr txBox="1"/>
          <p:nvPr/>
        </p:nvSpPr>
        <p:spPr>
          <a:xfrm>
            <a:off x="3096267" y="4081032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465A4"/>
                </a:solidFill>
              </a:rPr>
              <a:t>PostgreSQL</a:t>
            </a:r>
            <a:endParaRPr lang="ru-RU" dirty="0" err="1">
              <a:solidFill>
                <a:srgbClr val="3465A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FDE9E-4A3B-42CD-A443-40236FE22961}"/>
              </a:ext>
            </a:extLst>
          </p:cNvPr>
          <p:cNvSpPr txBox="1"/>
          <p:nvPr/>
        </p:nvSpPr>
        <p:spPr>
          <a:xfrm>
            <a:off x="5692137" y="4044720"/>
            <a:ext cx="908756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F1333F"/>
                </a:solidFill>
              </a:rPr>
              <a:t>API</a:t>
            </a:r>
          </a:p>
        </p:txBody>
      </p:sp>
      <p:sp>
        <p:nvSpPr>
          <p:cNvPr id="32" name="Стрелка: влево-вправо 31">
            <a:extLst>
              <a:ext uri="{FF2B5EF4-FFF2-40B4-BE49-F238E27FC236}">
                <a16:creationId xmlns:a16="http://schemas.microsoft.com/office/drawing/2014/main" id="{026B869F-DD35-41C0-8E45-64DF9B21EF4D}"/>
              </a:ext>
            </a:extLst>
          </p:cNvPr>
          <p:cNvSpPr/>
          <p:nvPr/>
        </p:nvSpPr>
        <p:spPr>
          <a:xfrm>
            <a:off x="4270978" y="3468435"/>
            <a:ext cx="1188000" cy="180000"/>
          </a:xfrm>
          <a:prstGeom prst="leftRightArrow">
            <a:avLst/>
          </a:prstGeom>
          <a:solidFill>
            <a:srgbClr val="34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465A4"/>
              </a:solidFill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A7980CF2-0997-4104-BF98-E13A03C91574}"/>
              </a:ext>
            </a:extLst>
          </p:cNvPr>
          <p:cNvSpPr/>
          <p:nvPr/>
        </p:nvSpPr>
        <p:spPr>
          <a:xfrm rot="20700000" flipH="1" flipV="1">
            <a:off x="6938203" y="3003777"/>
            <a:ext cx="1440000" cy="174188"/>
          </a:xfrm>
          <a:prstGeom prst="rightArrow">
            <a:avLst/>
          </a:prstGeom>
          <a:solidFill>
            <a:srgbClr val="54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4C5D1"/>
              </a:solidFill>
            </a:endParaRPr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EAD345B9-71CE-428B-A11E-0AF6181BB459}"/>
              </a:ext>
            </a:extLst>
          </p:cNvPr>
          <p:cNvSpPr/>
          <p:nvPr/>
        </p:nvSpPr>
        <p:spPr>
          <a:xfrm rot="20700000">
            <a:off x="6891713" y="2867960"/>
            <a:ext cx="1440000" cy="174188"/>
          </a:xfrm>
          <a:prstGeom prst="rightArrow">
            <a:avLst/>
          </a:prstGeom>
          <a:solidFill>
            <a:srgbClr val="AE2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AE28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507CE-4956-4F0E-AB2F-4FED825BC5DA}"/>
              </a:ext>
            </a:extLst>
          </p:cNvPr>
          <p:cNvSpPr txBox="1"/>
          <p:nvPr/>
        </p:nvSpPr>
        <p:spPr>
          <a:xfrm rot="20700000">
            <a:off x="7028461" y="2573318"/>
            <a:ext cx="107808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AE283F"/>
                </a:solidFill>
              </a:rPr>
              <a:t>JSON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379450-6F5B-404A-835F-3144C3A41755}"/>
              </a:ext>
            </a:extLst>
          </p:cNvPr>
          <p:cNvSpPr txBox="1"/>
          <p:nvPr/>
        </p:nvSpPr>
        <p:spPr>
          <a:xfrm rot="20700000">
            <a:off x="7177876" y="3063709"/>
            <a:ext cx="107808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54C5D1"/>
                </a:solidFill>
              </a:rPr>
              <a:t>HTTP</a:t>
            </a:r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A93AD089-9876-4326-8145-04B4E7CFE4C8}"/>
              </a:ext>
            </a:extLst>
          </p:cNvPr>
          <p:cNvSpPr/>
          <p:nvPr/>
        </p:nvSpPr>
        <p:spPr>
          <a:xfrm rot="1800000" flipH="1">
            <a:off x="6794626" y="4593421"/>
            <a:ext cx="1764000" cy="174188"/>
          </a:xfrm>
          <a:prstGeom prst="rightArrow">
            <a:avLst/>
          </a:prstGeom>
          <a:solidFill>
            <a:srgbClr val="54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4C5D1"/>
              </a:solidFill>
            </a:endParaRPr>
          </a:p>
        </p:txBody>
      </p:sp>
      <p:sp>
        <p:nvSpPr>
          <p:cNvPr id="37" name="Стрелка: вправо 36">
            <a:extLst>
              <a:ext uri="{FF2B5EF4-FFF2-40B4-BE49-F238E27FC236}">
                <a16:creationId xmlns:a16="http://schemas.microsoft.com/office/drawing/2014/main" id="{C4E4CF34-D6C2-4C4F-B9DB-03479AD68849}"/>
              </a:ext>
            </a:extLst>
          </p:cNvPr>
          <p:cNvSpPr/>
          <p:nvPr/>
        </p:nvSpPr>
        <p:spPr>
          <a:xfrm rot="1800000" flipV="1">
            <a:off x="6839838" y="4450055"/>
            <a:ext cx="1764000" cy="174188"/>
          </a:xfrm>
          <a:prstGeom prst="rightArrow">
            <a:avLst/>
          </a:prstGeom>
          <a:solidFill>
            <a:srgbClr val="AE2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AE283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2F61B7-B1CA-4EC9-ADDE-3F4A584DBBFD}"/>
              </a:ext>
            </a:extLst>
          </p:cNvPr>
          <p:cNvSpPr txBox="1"/>
          <p:nvPr/>
        </p:nvSpPr>
        <p:spPr>
          <a:xfrm rot="1800000">
            <a:off x="7312893" y="4208641"/>
            <a:ext cx="107808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AE283F"/>
                </a:solidFill>
              </a:rPr>
              <a:t>JSON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CEB96-F42C-4273-87F9-3636DDDF5669}"/>
              </a:ext>
            </a:extLst>
          </p:cNvPr>
          <p:cNvSpPr txBox="1"/>
          <p:nvPr/>
        </p:nvSpPr>
        <p:spPr>
          <a:xfrm rot="1800000">
            <a:off x="7041288" y="4685368"/>
            <a:ext cx="107808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rgbClr val="54C5D1"/>
                </a:solidFill>
              </a:rPr>
              <a:t>HTTP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84317F-EA2F-4C7F-A066-2349B02E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41" y="2962511"/>
            <a:ext cx="1102171" cy="110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BF730-82C2-42CD-BB86-6B70CBA3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88" y="2861568"/>
            <a:ext cx="984590" cy="13921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A4AB93-4B7E-454C-9D6E-7F8F3E57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16" y="1450964"/>
            <a:ext cx="1130885" cy="11308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26C0F3A-3AAF-484A-9EDF-BE1C0C8CA455}"/>
              </a:ext>
            </a:extLst>
          </p:cNvPr>
          <p:cNvSpPr txBox="1"/>
          <p:nvPr/>
        </p:nvSpPr>
        <p:spPr>
          <a:xfrm>
            <a:off x="3139342" y="2492236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82F27"/>
                </a:solidFill>
              </a:rPr>
              <a:t>Redis</a:t>
            </a:r>
            <a:endParaRPr lang="ru-RU" dirty="0" err="1">
              <a:solidFill>
                <a:srgbClr val="D82F27"/>
              </a:solidFill>
            </a:endParaRPr>
          </a:p>
        </p:txBody>
      </p:sp>
      <p:sp>
        <p:nvSpPr>
          <p:cNvPr id="45" name="Стрелка: влево-вправо 44">
            <a:extLst>
              <a:ext uri="{FF2B5EF4-FFF2-40B4-BE49-F238E27FC236}">
                <a16:creationId xmlns:a16="http://schemas.microsoft.com/office/drawing/2014/main" id="{F38B6259-EE5F-438D-AA4D-912B236CC606}"/>
              </a:ext>
            </a:extLst>
          </p:cNvPr>
          <p:cNvSpPr/>
          <p:nvPr/>
        </p:nvSpPr>
        <p:spPr>
          <a:xfrm rot="1800000">
            <a:off x="4375412" y="2607819"/>
            <a:ext cx="1332000" cy="180000"/>
          </a:xfrm>
          <a:prstGeom prst="leftRightArrow">
            <a:avLst/>
          </a:prstGeom>
          <a:solidFill>
            <a:srgbClr val="A42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465A4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6CC8D38-396D-4660-9D64-7F84FFB48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224" y="4640444"/>
            <a:ext cx="1079827" cy="129832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AFB1B2D-6B8C-4D2D-A062-107FB89B09BD}"/>
              </a:ext>
            </a:extLst>
          </p:cNvPr>
          <p:cNvSpPr txBox="1"/>
          <p:nvPr/>
        </p:nvSpPr>
        <p:spPr>
          <a:xfrm>
            <a:off x="3126722" y="6027758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82F27"/>
                </a:solidFill>
              </a:rPr>
              <a:t>AWS S3</a:t>
            </a:r>
            <a:endParaRPr lang="ru-RU" dirty="0" err="1">
              <a:solidFill>
                <a:srgbClr val="D82F27"/>
              </a:solidFill>
            </a:endParaRPr>
          </a:p>
        </p:txBody>
      </p:sp>
      <p:sp>
        <p:nvSpPr>
          <p:cNvPr id="47" name="Стрелка: влево-вправо 46">
            <a:extLst>
              <a:ext uri="{FF2B5EF4-FFF2-40B4-BE49-F238E27FC236}">
                <a16:creationId xmlns:a16="http://schemas.microsoft.com/office/drawing/2014/main" id="{83E69DBD-B579-4070-82B8-D0D3D6D7C199}"/>
              </a:ext>
            </a:extLst>
          </p:cNvPr>
          <p:cNvSpPr/>
          <p:nvPr/>
        </p:nvSpPr>
        <p:spPr>
          <a:xfrm rot="19800000">
            <a:off x="4365744" y="4380053"/>
            <a:ext cx="1332000" cy="180000"/>
          </a:xfrm>
          <a:prstGeom prst="leftRightArrow">
            <a:avLst/>
          </a:prstGeom>
          <a:solidFill>
            <a:srgbClr val="8C3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465A4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B07ABE0-C8FF-4D57-AAF1-5783C7786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809" y="1598006"/>
            <a:ext cx="1788459" cy="17884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4B4CD5C-4D69-4A0C-AE82-C20519F3C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715" y="4523561"/>
            <a:ext cx="1344741" cy="13447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848A22-3410-4372-9DF9-843E23723AFD}"/>
              </a:ext>
            </a:extLst>
          </p:cNvPr>
          <p:cNvSpPr txBox="1"/>
          <p:nvPr/>
        </p:nvSpPr>
        <p:spPr>
          <a:xfrm>
            <a:off x="8646624" y="3017133"/>
            <a:ext cx="13648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54C5D1"/>
                </a:solidFill>
              </a:rPr>
              <a:t>Web-client</a:t>
            </a:r>
            <a:endParaRPr lang="ru-RU" dirty="0" err="1">
              <a:solidFill>
                <a:srgbClr val="54C5D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D7E685-3681-4A25-A92D-A2157969E93C}"/>
              </a:ext>
            </a:extLst>
          </p:cNvPr>
          <p:cNvSpPr txBox="1"/>
          <p:nvPr/>
        </p:nvSpPr>
        <p:spPr>
          <a:xfrm>
            <a:off x="8499218" y="5963216"/>
            <a:ext cx="167973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54C5D1"/>
                </a:solidFill>
              </a:rPr>
              <a:t>Mobile-client</a:t>
            </a:r>
            <a:endParaRPr lang="ru-RU" dirty="0" err="1">
              <a:solidFill>
                <a:srgbClr val="54C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0362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Обрезка">
  <a:themeElements>
    <a:clrScheme name="Обрезка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Обрезк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резк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ADEE4F-6B82-4684-9A75-BEE59F73283A}">
  <we:reference id="wa104178141" version="3.10.0.152" store="ru-RU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4343</TotalTime>
  <Words>467</Words>
  <Application>Microsoft Office PowerPoint</Application>
  <PresentationFormat>Широкоэкранный</PresentationFormat>
  <Paragraphs>154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Arial Unicode MS</vt:lpstr>
      <vt:lpstr>Franklin Gothic Book</vt:lpstr>
      <vt:lpstr>Segoe UI</vt:lpstr>
      <vt:lpstr>Обрезка</vt:lpstr>
      <vt:lpstr>Search&amp;build</vt:lpstr>
      <vt:lpstr>Участники</vt:lpstr>
      <vt:lpstr>Задача</vt:lpstr>
      <vt:lpstr>Цели</vt:lpstr>
      <vt:lpstr>Ссылки на репозитории</vt:lpstr>
      <vt:lpstr>Ссылки на сервисы</vt:lpstr>
      <vt:lpstr>API</vt:lpstr>
      <vt:lpstr>Задачи</vt:lpstr>
      <vt:lpstr>Архитектура</vt:lpstr>
      <vt:lpstr>Технологии</vt:lpstr>
      <vt:lpstr>CI &amp; CD</vt:lpstr>
      <vt:lpstr>Регистрация</vt:lpstr>
      <vt:lpstr>Вход</vt:lpstr>
      <vt:lpstr>Действия, для которых нужна авторизация</vt:lpstr>
      <vt:lpstr>Полезные ссылки</vt:lpstr>
      <vt:lpstr>Android</vt:lpstr>
      <vt:lpstr>Задачи</vt:lpstr>
      <vt:lpstr>Технологии</vt:lpstr>
      <vt:lpstr>web</vt:lpstr>
      <vt:lpstr>Задачи</vt:lpstr>
      <vt:lpstr>Технологии</vt:lpstr>
      <vt:lpstr>Планы</vt:lpstr>
      <vt:lpstr>И напоследок…</vt:lpstr>
      <vt:lpstr>Хроники выполнения курсовой работы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Дмитрий Каргашин</dc:creator>
  <cp:lastModifiedBy>Дмитрий Каргашин</cp:lastModifiedBy>
  <cp:revision>375</cp:revision>
  <dcterms:created xsi:type="dcterms:W3CDTF">2015-09-21T23:24:45Z</dcterms:created>
  <dcterms:modified xsi:type="dcterms:W3CDTF">2018-12-15T18:06:22Z</dcterms:modified>
</cp:coreProperties>
</file>